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7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F3CA76-FBC8-439B-98C2-81D420628193}" v="37" dt="2026-10-19T15:30:24.0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n Breedlove" userId="b314080881f0c5b6" providerId="LiveId" clId="{A12B0285-A27D-4491-B46E-CD18D7DD38F2}"/>
    <pc:docChg chg="modSld">
      <pc:chgData name="Steven Breedlove" userId="b314080881f0c5b6" providerId="LiveId" clId="{A12B0285-A27D-4491-B46E-CD18D7DD38F2}" dt="2026-10-19T15:30:24.010" v="36"/>
      <pc:docMkLst>
        <pc:docMk/>
      </pc:docMkLst>
      <pc:sldChg chg="modSp modAnim">
        <pc:chgData name="Steven Breedlove" userId="b314080881f0c5b6" providerId="LiveId" clId="{A12B0285-A27D-4491-B46E-CD18D7DD38F2}" dt="2026-10-19T15:11:42.007" v="8"/>
        <pc:sldMkLst>
          <pc:docMk/>
          <pc:sldMk cId="641919760" sldId="258"/>
        </pc:sldMkLst>
        <pc:spChg chg="mod">
          <ac:chgData name="Steven Breedlove" userId="b314080881f0c5b6" providerId="LiveId" clId="{A12B0285-A27D-4491-B46E-CD18D7DD38F2}" dt="2026-10-19T15:11:18.493" v="7"/>
          <ac:spMkLst>
            <pc:docMk/>
            <pc:sldMk cId="641919760" sldId="258"/>
            <ac:spMk id="3" creationId="{3D728FB9-55DA-7AC9-1922-381E15AF6AF8}"/>
          </ac:spMkLst>
        </pc:spChg>
      </pc:sldChg>
      <pc:sldChg chg="addSp modSp">
        <pc:chgData name="Steven Breedlove" userId="b314080881f0c5b6" providerId="LiveId" clId="{A12B0285-A27D-4491-B46E-CD18D7DD38F2}" dt="2026-10-19T15:12:55.933" v="9" actId="767"/>
        <pc:sldMkLst>
          <pc:docMk/>
          <pc:sldMk cId="410379206" sldId="259"/>
        </pc:sldMkLst>
        <pc:spChg chg="add mod">
          <ac:chgData name="Steven Breedlove" userId="b314080881f0c5b6" providerId="LiveId" clId="{A12B0285-A27D-4491-B46E-CD18D7DD38F2}" dt="2026-10-19T15:12:55.933" v="9" actId="767"/>
          <ac:spMkLst>
            <pc:docMk/>
            <pc:sldMk cId="410379206" sldId="259"/>
            <ac:spMk id="6" creationId="{1C28FB78-9536-FFF7-159E-B594DD5F450F}"/>
          </ac:spMkLst>
        </pc:spChg>
      </pc:sldChg>
      <pc:sldChg chg="modSp modAnim">
        <pc:chgData name="Steven Breedlove" userId="b314080881f0c5b6" providerId="LiveId" clId="{A12B0285-A27D-4491-B46E-CD18D7DD38F2}" dt="2026-10-19T15:16:17.989" v="15" actId="114"/>
        <pc:sldMkLst>
          <pc:docMk/>
          <pc:sldMk cId="3826413960" sldId="260"/>
        </pc:sldMkLst>
        <pc:spChg chg="mod">
          <ac:chgData name="Steven Breedlove" userId="b314080881f0c5b6" providerId="LiveId" clId="{A12B0285-A27D-4491-B46E-CD18D7DD38F2}" dt="2026-10-19T15:16:17.989" v="15" actId="114"/>
          <ac:spMkLst>
            <pc:docMk/>
            <pc:sldMk cId="3826413960" sldId="260"/>
            <ac:spMk id="3" creationId="{92A583E1-64B2-0F84-093B-BF2E9CC63B0A}"/>
          </ac:spMkLst>
        </pc:spChg>
      </pc:sldChg>
      <pc:sldChg chg="modSp modAnim">
        <pc:chgData name="Steven Breedlove" userId="b314080881f0c5b6" providerId="LiveId" clId="{A12B0285-A27D-4491-B46E-CD18D7DD38F2}" dt="2026-10-19T15:17:35.775" v="16"/>
        <pc:sldMkLst>
          <pc:docMk/>
          <pc:sldMk cId="1097106751" sldId="261"/>
        </pc:sldMkLst>
        <pc:spChg chg="mod">
          <ac:chgData name="Steven Breedlove" userId="b314080881f0c5b6" providerId="LiveId" clId="{A12B0285-A27D-4491-B46E-CD18D7DD38F2}" dt="2026-10-19T15:03:11.744" v="2"/>
          <ac:spMkLst>
            <pc:docMk/>
            <pc:sldMk cId="1097106751" sldId="261"/>
            <ac:spMk id="3" creationId="{12A3E3C9-2765-A6C4-B25F-054BECC943FF}"/>
          </ac:spMkLst>
        </pc:spChg>
      </pc:sldChg>
      <pc:sldChg chg="modSp modAnim">
        <pc:chgData name="Steven Breedlove" userId="b314080881f0c5b6" providerId="LiveId" clId="{A12B0285-A27D-4491-B46E-CD18D7DD38F2}" dt="2026-10-19T15:22:17.444" v="24" actId="113"/>
        <pc:sldMkLst>
          <pc:docMk/>
          <pc:sldMk cId="122625716" sldId="262"/>
        </pc:sldMkLst>
        <pc:spChg chg="mod">
          <ac:chgData name="Steven Breedlove" userId="b314080881f0c5b6" providerId="LiveId" clId="{A12B0285-A27D-4491-B46E-CD18D7DD38F2}" dt="2026-10-19T15:22:17.444" v="24" actId="113"/>
          <ac:spMkLst>
            <pc:docMk/>
            <pc:sldMk cId="122625716" sldId="262"/>
            <ac:spMk id="3" creationId="{2555A0E9-E7BA-1C5B-E68E-6628149E651A}"/>
          </ac:spMkLst>
        </pc:spChg>
      </pc:sldChg>
      <pc:sldChg chg="modSp modAnim">
        <pc:chgData name="Steven Breedlove" userId="b314080881f0c5b6" providerId="LiveId" clId="{A12B0285-A27D-4491-B46E-CD18D7DD38F2}" dt="2026-10-19T15:27:10.490" v="30"/>
        <pc:sldMkLst>
          <pc:docMk/>
          <pc:sldMk cId="2445827485" sldId="263"/>
        </pc:sldMkLst>
        <pc:spChg chg="mod">
          <ac:chgData name="Steven Breedlove" userId="b314080881f0c5b6" providerId="LiveId" clId="{A12B0285-A27D-4491-B46E-CD18D7DD38F2}" dt="2026-10-19T15:26:27.796" v="29"/>
          <ac:spMkLst>
            <pc:docMk/>
            <pc:sldMk cId="2445827485" sldId="263"/>
            <ac:spMk id="3" creationId="{5082803D-128D-C4CA-38E5-8F6A43A9A51E}"/>
          </ac:spMkLst>
        </pc:spChg>
      </pc:sldChg>
      <pc:sldChg chg="modSp modAnim">
        <pc:chgData name="Steven Breedlove" userId="b314080881f0c5b6" providerId="LiveId" clId="{A12B0285-A27D-4491-B46E-CD18D7DD38F2}" dt="2026-10-19T15:27:30.437" v="34" actId="113"/>
        <pc:sldMkLst>
          <pc:docMk/>
          <pc:sldMk cId="1830726268" sldId="264"/>
        </pc:sldMkLst>
        <pc:spChg chg="mod">
          <ac:chgData name="Steven Breedlove" userId="b314080881f0c5b6" providerId="LiveId" clId="{A12B0285-A27D-4491-B46E-CD18D7DD38F2}" dt="2026-10-19T15:27:30.437" v="34" actId="113"/>
          <ac:spMkLst>
            <pc:docMk/>
            <pc:sldMk cId="1830726268" sldId="264"/>
            <ac:spMk id="3" creationId="{09CBBF3B-F7D2-C7CC-87CB-D748C04D0A68}"/>
          </ac:spMkLst>
        </pc:spChg>
      </pc:sldChg>
      <pc:sldChg chg="addSp modSp modAnim">
        <pc:chgData name="Steven Breedlove" userId="b314080881f0c5b6" providerId="LiveId" clId="{A12B0285-A27D-4491-B46E-CD18D7DD38F2}" dt="2026-10-19T15:30:24.010" v="36"/>
        <pc:sldMkLst>
          <pc:docMk/>
          <pc:sldMk cId="924443440" sldId="265"/>
        </pc:sldMkLst>
        <pc:spChg chg="add mod">
          <ac:chgData name="Steven Breedlove" userId="b314080881f0c5b6" providerId="LiveId" clId="{A12B0285-A27D-4491-B46E-CD18D7DD38F2}" dt="2026-10-19T15:29:38.228" v="35" actId="767"/>
          <ac:spMkLst>
            <pc:docMk/>
            <pc:sldMk cId="924443440" sldId="265"/>
            <ac:spMk id="6" creationId="{6CDB284D-033C-7F95-E88F-B130F7EEB9BB}"/>
          </ac:spMkLst>
        </pc:spChg>
      </pc:sldChg>
      <pc:sldChg chg="modSp modAnim">
        <pc:chgData name="Steven Breedlove" userId="b314080881f0c5b6" providerId="LiveId" clId="{A12B0285-A27D-4491-B46E-CD18D7DD38F2}" dt="2026-10-19T15:19:52.865" v="18"/>
        <pc:sldMkLst>
          <pc:docMk/>
          <pc:sldMk cId="571663679" sldId="267"/>
        </pc:sldMkLst>
        <pc:spChg chg="mod">
          <ac:chgData name="Steven Breedlove" userId="b314080881f0c5b6" providerId="LiveId" clId="{A12B0285-A27D-4491-B46E-CD18D7DD38F2}" dt="2026-10-19T15:19:27.267" v="17"/>
          <ac:spMkLst>
            <pc:docMk/>
            <pc:sldMk cId="571663679" sldId="267"/>
            <ac:spMk id="3" creationId="{EC1DD2F6-7693-8546-966A-3CF9D2CEEBD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19580-4A4D-785D-470F-44BCD7AE1B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EB3199-3273-2FE0-2D22-88D5B8FEE8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DA5A8C-F2F9-8F98-B2F2-467C3DBD0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1A5CA-FDF5-45BE-9EE0-6C81DE0124D1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F625E5-666A-DCF5-EA4B-3A7D9FE3B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C0E9B2-B4C1-4229-0BD8-69F69C67F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D8940-9EBB-461B-A2DD-737920869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080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B3446-0142-0757-9CE5-4B158D054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231163-666B-7527-ABDD-B34E1EB114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F53874-3619-DC01-3423-2A08754E8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1A5CA-FDF5-45BE-9EE0-6C81DE0124D1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6E5537-CC89-42D3-93BC-2A4B24D2E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EFCDA-9456-62D1-AE2A-D2BDC31B7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D8940-9EBB-461B-A2DD-737920869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383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B5147-E3BC-E1A2-7516-006214E40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D25E62-BB12-476B-A392-13E85C381C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CA3C14-25AC-8376-BAF7-E2CACC422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1A5CA-FDF5-45BE-9EE0-6C81DE0124D1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92D7CE-D560-A31A-9F84-09F4F6868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7D8B03-7CE1-7CBE-E2C5-AB71977FD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D8940-9EBB-461B-A2DD-737920869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500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FC20E-BC02-A4A2-1B21-CABF575D1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110B6-ABD1-3C84-17DB-CF4569B96F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5182A1-DDA8-89F3-CE8F-07F3A66C24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2D81BC-F882-2BEE-99C9-05F7FBEEA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1A5CA-FDF5-45BE-9EE0-6C81DE0124D1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8F3E6E-6DE1-302C-D049-E5B13104D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264E9B-5213-72CB-6D3B-8CCCAC36F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D8940-9EBB-461B-A2DD-737920869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219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10E7B-8C98-732D-E6D8-343EABC25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C26F09-F201-2EF4-32D6-9DD35EC851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28A54E-B9B2-C945-4F42-764487C77E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4B62A2-6CB0-80DB-3821-6BD3C71ED1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FF270-744A-C829-0273-9A6513EDD3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D5622C-8F2A-B5FF-5CEB-2ABD5C722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1A5CA-FDF5-45BE-9EE0-6C81DE0124D1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98436F-ACA2-B9CF-FD82-53D57674D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4F9AC7-108C-680A-4236-6F27A263D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D8940-9EBB-461B-A2DD-737920869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52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14222-30CB-FE72-864F-0EBC23BE6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64CEC7-9288-98DE-49C7-D8CF4DE7E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1A5CA-FDF5-45BE-9EE0-6C81DE0124D1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BCFABB-C228-3E43-DC07-12327F9C1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712194-ED62-A4A1-F920-17B144BF5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D8940-9EBB-461B-A2DD-737920869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750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7ADD24-1042-D3AA-3593-282556F9B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1A5CA-FDF5-45BE-9EE0-6C81DE0124D1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60EC1B-24C8-1BA8-6FA4-D65DCECAE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D9C960-1EFC-2A78-DE25-BB141C63A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D8940-9EBB-461B-A2DD-737920869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858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1259A-CA9F-6569-C5F8-1587A9066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840CBF-A230-546B-B427-5C02DCB29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A90919-99F2-24C9-A820-533C50B8BC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F3C446-CAF1-6B7C-D392-2C77ED48E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1A5CA-FDF5-45BE-9EE0-6C81DE0124D1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5C9155-F46A-FA59-DDD5-A402F7D95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5EA974-6B0E-F25C-71B4-778476391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D8940-9EBB-461B-A2DD-737920869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106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C3F67-99A7-999E-5FF9-D79B21164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72EEDC-C991-328F-F69F-48C52398BC3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E40CAF-9873-6959-2BCC-16E3A74CE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7FE8D6-7465-7A67-719D-756209A7A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1A5CA-FDF5-45BE-9EE0-6C81DE0124D1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29D754-365B-92CE-8FA2-C2073F167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64F4FE-9C96-58FE-0771-4CF0B512B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D8940-9EBB-461B-A2DD-737920869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30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14886-5038-E0CF-9B75-2EFCBA156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CDA22C-A8E4-2EBA-D1D9-489019FEA5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CB4B4E-A431-A3B9-2CF2-5D5330203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1A5CA-FDF5-45BE-9EE0-6C81DE0124D1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FB0882-905F-A73C-20B0-19DE2A6B9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AE012-35A1-4D6A-47E4-580E491F6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D8940-9EBB-461B-A2DD-737920869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443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EF127A-B86E-2846-C508-F353C55C45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979A6E-6747-F5AB-B2D9-C8FE012F08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1215B-9FF0-3A3E-A662-DE9A12EA4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1A5CA-FDF5-45BE-9EE0-6C81DE0124D1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A6FCE1-809D-E3E3-A267-69C130581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858133-7703-89E0-28EE-AF648DB83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D8940-9EBB-461B-A2DD-737920869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010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033C2F-1295-B8D1-524D-02C91E93D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E9A504-06D7-29D6-852D-D668A20C8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B56B16-6D8B-9498-7D12-ECCF87741B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B1A5CA-FDF5-45BE-9EE0-6C81DE0124D1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B24D5A-46D7-E3F1-0A01-E64119758F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EB6392-0EB9-7349-B727-B2AE83CCF8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AD8940-9EBB-461B-A2DD-737920869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821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E3CEA02-9DD5-4341-D629-F9D9011ABB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27" r="-1" b="3078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B9BA06-3DD8-E3E4-C277-9B78C17D1849}"/>
              </a:ext>
            </a:extLst>
          </p:cNvPr>
          <p:cNvSpPr txBox="1"/>
          <p:nvPr/>
        </p:nvSpPr>
        <p:spPr>
          <a:xfrm>
            <a:off x="0" y="0"/>
            <a:ext cx="12192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 w="38100"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Reaching the Lost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94E3B6-0BC1-29C6-44A7-BB3B7312AD5C}"/>
              </a:ext>
            </a:extLst>
          </p:cNvPr>
          <p:cNvSpPr txBox="1"/>
          <p:nvPr/>
        </p:nvSpPr>
        <p:spPr>
          <a:xfrm>
            <a:off x="0" y="4247535"/>
            <a:ext cx="12192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ln w="19050"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God’s Plan</a:t>
            </a:r>
          </a:p>
          <a:p>
            <a:pPr algn="ctr"/>
            <a:r>
              <a:rPr lang="en-US" sz="7200" b="1" dirty="0">
                <a:ln w="19050"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Matthew 4:12-25</a:t>
            </a:r>
          </a:p>
        </p:txBody>
      </p:sp>
    </p:spTree>
    <p:extLst>
      <p:ext uri="{BB962C8B-B14F-4D97-AF65-F5344CB8AC3E}">
        <p14:creationId xmlns:p14="http://schemas.microsoft.com/office/powerpoint/2010/main" val="3884538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4D3FC-B389-6B11-8F7E-363CAEADF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b="1" dirty="0"/>
              <a:t>Mark 16:15-16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28FB9-55DA-7AC9-1922-381E15AF6A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400" b="1" dirty="0"/>
              <a:t>Mark 16:15-16 (NASB)</a:t>
            </a:r>
          </a:p>
          <a:p>
            <a:r>
              <a:rPr lang="en-US" sz="4400" b="1" baseline="30000" dirty="0"/>
              <a:t>15 </a:t>
            </a:r>
            <a:r>
              <a:rPr lang="en-US" sz="4400" dirty="0"/>
              <a:t>And He said to them, “Go into all the world and preach the gospel to all creation. </a:t>
            </a:r>
            <a:r>
              <a:rPr lang="en-US" sz="4400" b="1" baseline="30000" dirty="0"/>
              <a:t>16 </a:t>
            </a:r>
            <a:r>
              <a:rPr lang="en-US" sz="4400" dirty="0"/>
              <a:t>The one who has believed and has been baptized will be saved; but the one who has not believed will be condemned.</a:t>
            </a:r>
          </a:p>
        </p:txBody>
      </p:sp>
    </p:spTree>
    <p:extLst>
      <p:ext uri="{BB962C8B-B14F-4D97-AF65-F5344CB8AC3E}">
        <p14:creationId xmlns:p14="http://schemas.microsoft.com/office/powerpoint/2010/main" val="641919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B992B-1D2C-2FD0-EB78-A4C2B7B41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CCA370B-5BA1-A3AF-9212-C5DA32D1E8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28FB78-9536-FFF7-159E-B594DD5F450F}"/>
              </a:ext>
            </a:extLst>
          </p:cNvPr>
          <p:cNvSpPr txBox="1"/>
          <p:nvPr/>
        </p:nvSpPr>
        <p:spPr>
          <a:xfrm>
            <a:off x="0" y="0"/>
            <a:ext cx="1219199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 w="28575"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Reaching the Lost</a:t>
            </a:r>
          </a:p>
        </p:txBody>
      </p:sp>
    </p:spTree>
    <p:extLst>
      <p:ext uri="{BB962C8B-B14F-4D97-AF65-F5344CB8AC3E}">
        <p14:creationId xmlns:p14="http://schemas.microsoft.com/office/powerpoint/2010/main" val="410379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A9553-E2F5-AE33-1E0C-54EC10B6E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b="1" dirty="0"/>
              <a:t>Invite Them 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DD2F6-7693-8546-966A-3CF9D2CEEB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800" b="1" dirty="0"/>
              <a:t>John 4:28-29 (NASB)</a:t>
            </a:r>
          </a:p>
          <a:p>
            <a:r>
              <a:rPr lang="en-US" sz="4800" b="1" baseline="30000" dirty="0"/>
              <a:t>28 </a:t>
            </a:r>
            <a:r>
              <a:rPr lang="en-US" sz="4800" dirty="0"/>
              <a:t>So the woman left her waterpot and went into the city, and *said to the people, </a:t>
            </a:r>
            <a:r>
              <a:rPr lang="en-US" sz="4800" b="1" baseline="30000" dirty="0"/>
              <a:t>29 </a:t>
            </a:r>
            <a:r>
              <a:rPr lang="en-US" sz="4800" dirty="0"/>
              <a:t>“Come, see a Man who told me all the things that I have done; this is not the Christ, is He?”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663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07F1B-AA67-BCDF-77B4-5C211A105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b="1" dirty="0"/>
              <a:t>Preach the Word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A583E1-64B2-0F84-093B-BF2E9CC63B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400" b="1" dirty="0"/>
              <a:t>Hebrews 4:12 (NASB)</a:t>
            </a:r>
          </a:p>
          <a:p>
            <a:r>
              <a:rPr lang="en-US" sz="4400" b="1" baseline="30000" dirty="0"/>
              <a:t>12 </a:t>
            </a:r>
            <a:r>
              <a:rPr lang="en-US" sz="4400" dirty="0"/>
              <a:t>For </a:t>
            </a:r>
            <a:r>
              <a:rPr lang="en-US" sz="4400" b="1" i="1" u="sng" dirty="0">
                <a:solidFill>
                  <a:srgbClr val="0070C0"/>
                </a:solidFill>
              </a:rPr>
              <a:t>the word of God </a:t>
            </a:r>
            <a:r>
              <a:rPr lang="en-US" sz="4400" dirty="0"/>
              <a:t>is living and active, and sharper than any two-edged sword, even penetrating as far as the division of soul and spirit, of both joints and marrow, and able to judge the thoughts and intentions of the heart.</a:t>
            </a:r>
          </a:p>
        </p:txBody>
      </p:sp>
    </p:spTree>
    <p:extLst>
      <p:ext uri="{BB962C8B-B14F-4D97-AF65-F5344CB8AC3E}">
        <p14:creationId xmlns:p14="http://schemas.microsoft.com/office/powerpoint/2010/main" val="3826413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3C43E-A627-B01A-223C-213BF1DDE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8000" b="1" dirty="0"/>
              <a:t>Replace Our Predecessors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3E3C9-2765-A6C4-B25F-054BECC943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Matthew 4:17 (NASB)</a:t>
            </a:r>
          </a:p>
          <a:p>
            <a:r>
              <a:rPr lang="en-US" sz="5400" b="1" baseline="30000" dirty="0"/>
              <a:t>17 </a:t>
            </a:r>
            <a:r>
              <a:rPr lang="en-US" sz="5400" dirty="0"/>
              <a:t>From that time Jesus began to preach and say, </a:t>
            </a:r>
            <a:r>
              <a:rPr lang="en-US" sz="5400" b="1" i="1" u="sng" dirty="0">
                <a:solidFill>
                  <a:srgbClr val="0070C0"/>
                </a:solidFill>
              </a:rPr>
              <a:t>“Repent, for the kingdom of heaven has come near.”</a:t>
            </a:r>
          </a:p>
        </p:txBody>
      </p:sp>
    </p:spTree>
    <p:extLst>
      <p:ext uri="{BB962C8B-B14F-4D97-AF65-F5344CB8AC3E}">
        <p14:creationId xmlns:p14="http://schemas.microsoft.com/office/powerpoint/2010/main" val="1097106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A38B4-A468-ABE0-A903-277CBB421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8000" b="1" dirty="0"/>
              <a:t>Train Others for the 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5A0E9-E7BA-1C5B-E68E-6628149E65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Proverbs 22:6 (NASB)</a:t>
            </a:r>
          </a:p>
          <a:p>
            <a:r>
              <a:rPr lang="en-US" sz="5400" b="1" baseline="30000" dirty="0"/>
              <a:t>6 </a:t>
            </a:r>
            <a:r>
              <a:rPr lang="en-US" sz="5400" b="1" i="1" u="sng" dirty="0">
                <a:solidFill>
                  <a:srgbClr val="0070C0"/>
                </a:solidFill>
              </a:rPr>
              <a:t>Train up a child </a:t>
            </a:r>
            <a:r>
              <a:rPr lang="en-US" sz="5400" dirty="0"/>
              <a:t>in the way he should go,</a:t>
            </a:r>
            <a:br>
              <a:rPr lang="en-US" sz="5400" dirty="0"/>
            </a:br>
            <a:r>
              <a:rPr lang="en-US" sz="5400" dirty="0"/>
              <a:t>Even when he grows older, he will not abandon it.</a:t>
            </a:r>
          </a:p>
        </p:txBody>
      </p:sp>
    </p:spTree>
    <p:extLst>
      <p:ext uri="{BB962C8B-B14F-4D97-AF65-F5344CB8AC3E}">
        <p14:creationId xmlns:p14="http://schemas.microsoft.com/office/powerpoint/2010/main" val="122625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404AF-D10C-CD62-EDC3-58FA74506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8000" b="1" dirty="0"/>
              <a:t>Focus on Jesus’ Preaching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82803D-128D-C4CA-38E5-8F6A43A9A5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400" b="1" dirty="0"/>
              <a:t>Matthew 28:20 (NASB)</a:t>
            </a:r>
          </a:p>
          <a:p>
            <a:r>
              <a:rPr lang="en-US" sz="5400" b="1" baseline="30000" dirty="0"/>
              <a:t>20 </a:t>
            </a:r>
            <a:r>
              <a:rPr lang="en-US" sz="5400" b="1" i="1" u="sng" dirty="0">
                <a:solidFill>
                  <a:srgbClr val="0070C0"/>
                </a:solidFill>
              </a:rPr>
              <a:t>teaching them to follow all that I commanded </a:t>
            </a:r>
            <a:r>
              <a:rPr lang="en-US" sz="5400" dirty="0"/>
              <a:t>you; and behold, I am with you always, to the end of the age.”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827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FCD06-7C2A-AA6B-703C-327A77587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8000" b="1" dirty="0"/>
              <a:t>Denounce False Teaching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BBF3B-F7D2-C7CC-87CB-D748C04D0A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b="1" dirty="0"/>
              <a:t>Revelation 2:2-3 (NASB)</a:t>
            </a:r>
          </a:p>
          <a:p>
            <a:r>
              <a:rPr lang="en-US" sz="3600" b="1" baseline="30000" dirty="0"/>
              <a:t>2 </a:t>
            </a:r>
            <a:r>
              <a:rPr lang="en-US" sz="3600" dirty="0"/>
              <a:t>‘I know your deeds and your labor and perseverance, and that you cannot tolerate evil people, and you have </a:t>
            </a:r>
            <a:r>
              <a:rPr lang="en-US" sz="3600" b="1" i="1" u="sng" dirty="0">
                <a:solidFill>
                  <a:srgbClr val="0070C0"/>
                </a:solidFill>
              </a:rPr>
              <a:t>put those who call themselves apostles to the test</a:t>
            </a:r>
            <a:r>
              <a:rPr lang="en-US" sz="3600" dirty="0"/>
              <a:t>, and they are not, and you found them </a:t>
            </a:r>
            <a:r>
              <a:rPr lang="en-US" sz="3600" i="1" dirty="0"/>
              <a:t>to be</a:t>
            </a:r>
            <a:r>
              <a:rPr lang="en-US" sz="3600" dirty="0"/>
              <a:t> false; </a:t>
            </a:r>
            <a:r>
              <a:rPr lang="en-US" sz="3600" b="1" baseline="30000" dirty="0"/>
              <a:t>3 </a:t>
            </a:r>
            <a:r>
              <a:rPr lang="en-US" sz="3600" dirty="0"/>
              <a:t>and you have perseverance and have endured on account of My name and have not become weary.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726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7466D59-60C6-CBA9-ABFF-CA53C4E993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" r="1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DB284D-033C-7F95-E88F-B130F7EEB9BB}"/>
              </a:ext>
            </a:extLst>
          </p:cNvPr>
          <p:cNvSpPr txBox="1"/>
          <p:nvPr/>
        </p:nvSpPr>
        <p:spPr>
          <a:xfrm>
            <a:off x="0" y="2880852"/>
            <a:ext cx="121920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n w="28575"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Be A Soul Winner for Jesus</a:t>
            </a:r>
          </a:p>
        </p:txBody>
      </p:sp>
    </p:spTree>
    <p:extLst>
      <p:ext uri="{BB962C8B-B14F-4D97-AF65-F5344CB8AC3E}">
        <p14:creationId xmlns:p14="http://schemas.microsoft.com/office/powerpoint/2010/main" val="924443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356</Words>
  <Application>Microsoft Office PowerPoint</Application>
  <PresentationFormat>Widescreen</PresentationFormat>
  <Paragraphs>26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Mark 16:15-16</vt:lpstr>
      <vt:lpstr>PowerPoint Presentation</vt:lpstr>
      <vt:lpstr>Invite Them In</vt:lpstr>
      <vt:lpstr>Preach the Word</vt:lpstr>
      <vt:lpstr>Replace Our Predecessors</vt:lpstr>
      <vt:lpstr>Train Others for the Task</vt:lpstr>
      <vt:lpstr>Focus on Jesus’ Preaching</vt:lpstr>
      <vt:lpstr>Denounce False Teaching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Steven Breedlove</dc:creator>
  <cp:lastModifiedBy>Steven Breedlove</cp:lastModifiedBy>
  <cp:revision>1</cp:revision>
  <dcterms:created xsi:type="dcterms:W3CDTF">2026-10-19T14:47:44Z</dcterms:created>
  <dcterms:modified xsi:type="dcterms:W3CDTF">2026-10-19T15:30:31Z</dcterms:modified>
</cp:coreProperties>
</file>