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1FD13-9644-552A-5E63-5183500CB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25C4C-24D0-AA81-D215-2D15B2203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06E8B-666F-33AB-36F3-5AC15661C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A0AFE-9C54-1A66-ED74-B07A6908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52177-3C0C-6A1F-CEE1-E4DCCC40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51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70BA-2610-4972-7CD6-647FEB646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B8643-17A0-5B91-0C93-BDFC84C3D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70E9C-7F7D-48CD-2DF6-9E129137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DE1F7-FCFB-24CB-6F94-E9462B384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1138E-2E49-5BED-AD95-32C68432D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64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CE8C7-1FE5-5BD8-A7F3-3ABBDA265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702F-A7A2-2710-97DF-CCB16A0A6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9C2D5-CFB6-A05C-F0A6-CEEF80CB8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0D2F4-5529-B1AA-5C40-8909F3199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80997-79AF-C5A1-96A3-EB6C29CB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7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27DBD-FF8C-82AC-D4B8-CA956A8D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905C2-3134-5A9B-DA4A-9CC3A7384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28C1A-849D-2218-7C2E-86AED41D1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C3504-F6C6-1F47-95A6-16687823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DFBA6A-6120-1300-01F7-0C2E9EC13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7EF7B-D8F6-2D0E-7BDA-A87E13621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7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AA0ED-009A-B277-73C7-CD3ED7CCC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1A0052-5B99-52E8-2015-A468F3570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1E7C7-82AF-68FA-7143-A6647662D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7F6C7B-2ACB-A852-F27A-D1335A174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CBB51-50F9-2A0C-ED33-F2EB96F43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E54013-6DF4-7153-A326-6810FCC8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DA0831-DB7D-9F35-D2B9-A7E9DBFB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7B639E-3DA6-7D4C-F27C-AF3799291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9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E15C-6B08-71A4-CDA4-E05B8439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83A39-B618-D10C-1EE1-3B7A4FD82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6EB028-D8DF-052A-96AD-856334810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552EF-D798-7F69-1468-22B2BE418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8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39C1C5-620E-8544-FBF0-EA0F3862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8584DA-B78F-3C0A-81FE-F4C25A138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C5A50-9061-9FBC-4DA6-3B045E91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3235-A794-72DD-F0A2-987BCAFC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84B90-FFB8-1B81-53FC-ABEDF53F0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E2C99-2CD5-22EA-8ABE-8DAE5B9B5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1355E-2E3C-FB29-2D7F-F104B48A1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81A9C-53F9-A6F6-C143-D58D45040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20A1B-A282-48AF-C620-2DDF96C1B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34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A7F0-14D3-5837-D8F2-773EA275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7FFDA9-BB14-7884-631F-007952A89A1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80891-AB2F-4A7D-5E09-A85320305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ECBF1-C2FC-2FED-8197-7FDEC1210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03E7F1-814E-F171-67F4-B59649200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DA486-E799-9F27-599F-D1D21A4C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3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5FA17-DCFF-8F69-7BE0-BFBCE62C1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99834-5790-5643-669F-9D78CC0E8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724F9-07F3-A4C8-159A-F934D9586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08578-A03A-DD01-DB2C-3200D97B2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56926-F0F0-A9F8-A83C-CE4535E4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8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7C35BA-EF2A-1F12-9805-7286C1849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486926-89A8-8FB2-AA11-E3A04A072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10DCC-29F2-8899-EA82-05E1AFA18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43BA6-42C3-F89F-E9A3-CD6AAFE35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ABA76-F4EA-E8BF-8F00-FE91A208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7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5BD4B-F594-40F6-5E36-2DDD1E1A1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D756F-AA1F-5967-9AFE-826C1A10B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084C4-86BA-6E33-3B94-4C1215428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7AD77-0DAA-4EB7-805F-11121EC67F2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EC07E-628A-CD39-59BA-35809C9406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61998-A4C4-83EB-A44B-0C9A5F2BF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F029DD-1D0F-4E80-B082-9532C398C0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2C8C-87E3-06AB-6A83-961A1CDA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225F2E-9C66-3728-4305-E903827C3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A7173-07A6-7EDF-BD5D-DF4CC788B69A}"/>
              </a:ext>
            </a:extLst>
          </p:cNvPr>
          <p:cNvSpPr txBox="1"/>
          <p:nvPr/>
        </p:nvSpPr>
        <p:spPr>
          <a:xfrm>
            <a:off x="0" y="0"/>
            <a:ext cx="12192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Blessings of Solitude</a:t>
            </a:r>
          </a:p>
        </p:txBody>
      </p:sp>
    </p:spTree>
    <p:extLst>
      <p:ext uri="{BB962C8B-B14F-4D97-AF65-F5344CB8AC3E}">
        <p14:creationId xmlns:p14="http://schemas.microsoft.com/office/powerpoint/2010/main" val="3863455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F47FE-0244-E7D7-54EC-FA0B2664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Psalm 46:10 </a:t>
            </a:r>
            <a:r>
              <a:rPr lang="en-US" sz="2000" b="1" dirty="0">
                <a:solidFill>
                  <a:srgbClr val="0070C0"/>
                </a:solidFill>
              </a:rPr>
              <a:t>(NKJV)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C663A-F999-C344-C57A-E299DA271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b="1" baseline="30000" dirty="0"/>
              <a:t>10 </a:t>
            </a:r>
            <a:r>
              <a:rPr lang="en-US" sz="7200" dirty="0"/>
              <a:t>Be still, and know that I </a:t>
            </a:r>
            <a:r>
              <a:rPr lang="en-US" sz="7200" i="1" dirty="0"/>
              <a:t>am</a:t>
            </a:r>
            <a:r>
              <a:rPr lang="en-US" sz="7200" dirty="0"/>
              <a:t> God; I will be exalted among the nations, I will be exalted in the earth!</a:t>
            </a:r>
          </a:p>
        </p:txBody>
      </p:sp>
    </p:spTree>
    <p:extLst>
      <p:ext uri="{BB962C8B-B14F-4D97-AF65-F5344CB8AC3E}">
        <p14:creationId xmlns:p14="http://schemas.microsoft.com/office/powerpoint/2010/main" val="106386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EA683F-86A0-85CB-FB6D-BA33BFFE5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r="-1" b="-1"/>
          <a:stretch>
            <a:fillRect/>
          </a:stretch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569F3F-0970-54BA-13F3-C58FCA26C4CA}"/>
              </a:ext>
            </a:extLst>
          </p:cNvPr>
          <p:cNvSpPr txBox="1"/>
          <p:nvPr/>
        </p:nvSpPr>
        <p:spPr>
          <a:xfrm>
            <a:off x="838200" y="350710"/>
            <a:ext cx="1046886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8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Benefits of </a:t>
            </a:r>
          </a:p>
          <a:p>
            <a:pPr algn="r"/>
            <a:r>
              <a:rPr lang="en-US" sz="138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Solitude</a:t>
            </a:r>
          </a:p>
        </p:txBody>
      </p:sp>
    </p:spTree>
    <p:extLst>
      <p:ext uri="{BB962C8B-B14F-4D97-AF65-F5344CB8AC3E}">
        <p14:creationId xmlns:p14="http://schemas.microsoft.com/office/powerpoint/2010/main" val="2626999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5002-32A4-50DA-C26B-3F2E987C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Follow the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0BFE2-2E97-D5DF-59F1-C57A66D28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b="1" dirty="0"/>
              <a:t>Luke 4:42 (NASB)</a:t>
            </a:r>
          </a:p>
          <a:p>
            <a:r>
              <a:rPr lang="en-US" sz="4800" b="1" baseline="30000" dirty="0"/>
              <a:t>42 </a:t>
            </a:r>
            <a:r>
              <a:rPr lang="en-US" sz="4800" dirty="0"/>
              <a:t>Now when day came, Jesus left and went to a </a:t>
            </a:r>
            <a:r>
              <a:rPr lang="en-US" sz="4800" b="1" u="sng" dirty="0">
                <a:solidFill>
                  <a:srgbClr val="0070C0"/>
                </a:solidFill>
              </a:rPr>
              <a:t>secluded place</a:t>
            </a:r>
            <a:r>
              <a:rPr lang="en-US" sz="4800" dirty="0"/>
              <a:t>; and the crowds were searching for Him, and they came to Him and tried to keep Him from leaving them.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291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1B1CF-0A10-1760-0D72-66EEE7759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Follow the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B3986-D82B-0A24-C69C-68AD58489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b="1" dirty="0"/>
              <a:t>Matthew 6:6 (NASB)</a:t>
            </a:r>
          </a:p>
          <a:p>
            <a:r>
              <a:rPr lang="en-US" sz="4400" b="1" baseline="30000" dirty="0"/>
              <a:t>6 </a:t>
            </a:r>
            <a:r>
              <a:rPr lang="en-US" sz="4400" dirty="0"/>
              <a:t>But as for you, when you pray, </a:t>
            </a:r>
            <a:r>
              <a:rPr lang="en-US" sz="4400" b="1" u="sng" dirty="0">
                <a:solidFill>
                  <a:srgbClr val="0070C0"/>
                </a:solidFill>
              </a:rPr>
              <a:t>go into your inner room, close your door</a:t>
            </a:r>
            <a:r>
              <a:rPr lang="en-US" sz="4400" dirty="0"/>
              <a:t>, and pray to your Father who is in secret; and your Father who sees </a:t>
            </a:r>
            <a:r>
              <a:rPr lang="en-US" sz="4400" i="1" dirty="0"/>
              <a:t>what is done</a:t>
            </a:r>
            <a:r>
              <a:rPr lang="en-US" sz="4400" dirty="0"/>
              <a:t> in secret will reward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7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2E994-86A4-41FD-19C2-296FF8F2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Draw Closer to God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8E2A1-D315-485F-1382-F17F5ADC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/>
              <a:t>James 4:8 (NASB)</a:t>
            </a:r>
          </a:p>
          <a:p>
            <a:r>
              <a:rPr lang="en-US" sz="5400" b="1" baseline="30000" dirty="0"/>
              <a:t>8 </a:t>
            </a:r>
            <a:r>
              <a:rPr lang="en-US" sz="5400" b="1" u="sng" dirty="0">
                <a:solidFill>
                  <a:srgbClr val="0070C0"/>
                </a:solidFill>
              </a:rPr>
              <a:t>Come close to God and He will come close to you</a:t>
            </a:r>
            <a:r>
              <a:rPr lang="en-US" sz="5400" dirty="0"/>
              <a:t>. Cleanse </a:t>
            </a:r>
            <a:r>
              <a:rPr lang="en-US" sz="5400" i="1" dirty="0"/>
              <a:t>your</a:t>
            </a:r>
            <a:r>
              <a:rPr lang="en-US" sz="5400" dirty="0"/>
              <a:t> hands, you sinners; and purify </a:t>
            </a:r>
            <a:r>
              <a:rPr lang="en-US" sz="5400" i="1" dirty="0"/>
              <a:t>your</a:t>
            </a:r>
            <a:r>
              <a:rPr lang="en-US" sz="5400" dirty="0"/>
              <a:t> hearts, you double-minded.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BD55-C87B-8B7F-59C7-246498772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000" b="1" dirty="0"/>
              <a:t>We Will Be Strengthened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5EE2E-59AC-1258-1984-10A3D5698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/>
              <a:t>Luke 2:52 (NASB)</a:t>
            </a:r>
          </a:p>
          <a:p>
            <a:r>
              <a:rPr lang="en-US" sz="5400" b="1" baseline="30000" dirty="0"/>
              <a:t>52 </a:t>
            </a:r>
            <a:r>
              <a:rPr lang="en-US" sz="5400" dirty="0"/>
              <a:t>And Jesus </a:t>
            </a:r>
            <a:r>
              <a:rPr lang="en-US" sz="5400" b="1" i="1" u="sng" dirty="0">
                <a:solidFill>
                  <a:srgbClr val="0070C0"/>
                </a:solidFill>
              </a:rPr>
              <a:t>kept increasing </a:t>
            </a:r>
            <a:r>
              <a:rPr lang="en-US" sz="5400" dirty="0"/>
              <a:t>in wisdom and stature, and in favor with God and people.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0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113A-8430-6CB0-277D-0FEDD202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Identifying God’s Will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F8FE9-3A1B-78B7-8055-7EC43D8E4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2 Thessalonians 1:5 (NASB)</a:t>
            </a:r>
          </a:p>
          <a:p>
            <a:r>
              <a:rPr lang="en-US" sz="4800" b="1" baseline="30000" dirty="0"/>
              <a:t>5 </a:t>
            </a:r>
            <a:r>
              <a:rPr lang="en-US" sz="4800" b="1" i="1" u="sng" dirty="0">
                <a:solidFill>
                  <a:srgbClr val="0070C0"/>
                </a:solidFill>
              </a:rPr>
              <a:t>This is</a:t>
            </a:r>
            <a:r>
              <a:rPr lang="en-US" sz="4800" b="1" u="sng" dirty="0">
                <a:solidFill>
                  <a:srgbClr val="0070C0"/>
                </a:solidFill>
              </a:rPr>
              <a:t> a plain </a:t>
            </a:r>
            <a:r>
              <a:rPr lang="en-US" sz="4800" dirty="0"/>
              <a:t>indication of God’s righteous judgment so that </a:t>
            </a:r>
            <a:r>
              <a:rPr lang="en-US" sz="4800" b="1" i="1" u="sng" dirty="0">
                <a:solidFill>
                  <a:srgbClr val="0070C0"/>
                </a:solidFill>
              </a:rPr>
              <a:t>you will be considered worthy</a:t>
            </a:r>
            <a:r>
              <a:rPr lang="en-US" sz="4800" dirty="0"/>
              <a:t> of the kingdom of God, for which you indeed are suffering.</a:t>
            </a:r>
          </a:p>
        </p:txBody>
      </p:sp>
    </p:spTree>
    <p:extLst>
      <p:ext uri="{BB962C8B-B14F-4D97-AF65-F5344CB8AC3E}">
        <p14:creationId xmlns:p14="http://schemas.microsoft.com/office/powerpoint/2010/main" val="365605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A50A-8781-3B6B-AD52-8F46B4041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/>
              <a:t>Easy to Face the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0512-1D88-151D-5BDB-8A4BA5FF4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b="1" dirty="0"/>
              <a:t>Matthew 6:33-34 (NASB)</a:t>
            </a:r>
          </a:p>
          <a:p>
            <a:r>
              <a:rPr lang="en-US" sz="4400" b="1" baseline="30000" dirty="0"/>
              <a:t>33 </a:t>
            </a:r>
            <a:r>
              <a:rPr lang="en-US" sz="4400" dirty="0"/>
              <a:t>But seek first His kingdom and His righteousness, and all these things will be provided to you. </a:t>
            </a:r>
            <a:r>
              <a:rPr lang="en-US" sz="4400" b="1" baseline="30000" dirty="0"/>
              <a:t>34 </a:t>
            </a:r>
            <a:r>
              <a:rPr lang="en-US" sz="4400" dirty="0"/>
              <a:t>“So </a:t>
            </a:r>
            <a:r>
              <a:rPr lang="en-US" sz="4400" b="1" u="sng" dirty="0">
                <a:solidFill>
                  <a:srgbClr val="0070C0"/>
                </a:solidFill>
              </a:rPr>
              <a:t>do not worry about tomorrow</a:t>
            </a:r>
            <a:r>
              <a:rPr lang="en-US" sz="4400" dirty="0"/>
              <a:t>; for tomorrow will worry about itself. Each day has enough trouble of its own.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34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4600" y="662169"/>
            <a:ext cx="10289033" cy="569418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DC8970-4216-7337-AC3A-4A9C17AF4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" b="4314"/>
          <a:stretch>
            <a:fillRect/>
          </a:stretch>
        </p:blipFill>
        <p:spPr>
          <a:xfrm>
            <a:off x="838200" y="233807"/>
            <a:ext cx="10468866" cy="5888737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9B521D-3451-EB40-998B-4ABA930620A4}"/>
              </a:ext>
            </a:extLst>
          </p:cNvPr>
          <p:cNvSpPr txBox="1"/>
          <p:nvPr/>
        </p:nvSpPr>
        <p:spPr>
          <a:xfrm>
            <a:off x="838200" y="233807"/>
            <a:ext cx="63393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 w="285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Value Your Time With God</a:t>
            </a:r>
          </a:p>
        </p:txBody>
      </p:sp>
    </p:spTree>
    <p:extLst>
      <p:ext uri="{BB962C8B-B14F-4D97-AF65-F5344CB8AC3E}">
        <p14:creationId xmlns:p14="http://schemas.microsoft.com/office/powerpoint/2010/main" val="326765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298</Words>
  <Application>Microsoft Office PowerPoint</Application>
  <PresentationFormat>Widescreen</PresentationFormat>
  <Paragraphs>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Psalm 46:10 (NKJV)</vt:lpstr>
      <vt:lpstr>PowerPoint Presentation</vt:lpstr>
      <vt:lpstr>Follow the Example</vt:lpstr>
      <vt:lpstr>Follow the Example</vt:lpstr>
      <vt:lpstr>Draw Closer to God</vt:lpstr>
      <vt:lpstr>We Will Be Strengthened</vt:lpstr>
      <vt:lpstr>Identifying God’s Will</vt:lpstr>
      <vt:lpstr>Easy to Face the Future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Breedlove</dc:creator>
  <cp:lastModifiedBy>Steven Breedlove</cp:lastModifiedBy>
  <cp:revision>1</cp:revision>
  <dcterms:created xsi:type="dcterms:W3CDTF">2026-10-14T13:19:11Z</dcterms:created>
  <dcterms:modified xsi:type="dcterms:W3CDTF">2026-10-14T14:59:03Z</dcterms:modified>
</cp:coreProperties>
</file>