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0" r:id="rId3"/>
    <p:sldId id="259" r:id="rId4"/>
    <p:sldId id="261" r:id="rId5"/>
    <p:sldId id="263" r:id="rId6"/>
    <p:sldId id="264" r:id="rId7"/>
    <p:sldId id="262" r:id="rId8"/>
    <p:sldId id="266" r:id="rId9"/>
    <p:sldId id="265" r:id="rId10"/>
    <p:sldId id="258"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9F2A2-F4C5-4562-6D46-3EF7224B043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D70E7F1-337C-538F-9CEB-F6AF492361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8363B2E-EF96-179F-1FC5-5154BC9836A8}"/>
              </a:ext>
            </a:extLst>
          </p:cNvPr>
          <p:cNvSpPr>
            <a:spLocks noGrp="1"/>
          </p:cNvSpPr>
          <p:nvPr>
            <p:ph type="dt" sz="half" idx="10"/>
          </p:nvPr>
        </p:nvSpPr>
        <p:spPr/>
        <p:txBody>
          <a:bodyPr/>
          <a:lstStyle/>
          <a:p>
            <a:fld id="{8AD8CC20-7092-48B2-A39A-835E475BF99B}" type="datetimeFigureOut">
              <a:rPr lang="en-US" smtClean="0"/>
              <a:t>10/6/2026</a:t>
            </a:fld>
            <a:endParaRPr lang="en-US"/>
          </a:p>
        </p:txBody>
      </p:sp>
      <p:sp>
        <p:nvSpPr>
          <p:cNvPr id="5" name="Footer Placeholder 4">
            <a:extLst>
              <a:ext uri="{FF2B5EF4-FFF2-40B4-BE49-F238E27FC236}">
                <a16:creationId xmlns:a16="http://schemas.microsoft.com/office/drawing/2014/main" id="{1BF22D39-0938-F58C-CEC2-B754160348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54C398-C882-E47E-B877-D38EF1895BE8}"/>
              </a:ext>
            </a:extLst>
          </p:cNvPr>
          <p:cNvSpPr>
            <a:spLocks noGrp="1"/>
          </p:cNvSpPr>
          <p:nvPr>
            <p:ph type="sldNum" sz="quarter" idx="12"/>
          </p:nvPr>
        </p:nvSpPr>
        <p:spPr/>
        <p:txBody>
          <a:bodyPr/>
          <a:lstStyle/>
          <a:p>
            <a:fld id="{B812EB14-252D-4CAF-8A14-2DFE02300665}" type="slidenum">
              <a:rPr lang="en-US" smtClean="0"/>
              <a:t>‹#›</a:t>
            </a:fld>
            <a:endParaRPr lang="en-US"/>
          </a:p>
        </p:txBody>
      </p:sp>
    </p:spTree>
    <p:extLst>
      <p:ext uri="{BB962C8B-B14F-4D97-AF65-F5344CB8AC3E}">
        <p14:creationId xmlns:p14="http://schemas.microsoft.com/office/powerpoint/2010/main" val="585914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AE778-B18F-3E4B-3021-9BB7E0AE6FC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A208D2-DB33-F6EB-AC3B-22CC0ADF4DE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16DF8E-6F5F-25A6-A43A-692F1B4996F8}"/>
              </a:ext>
            </a:extLst>
          </p:cNvPr>
          <p:cNvSpPr>
            <a:spLocks noGrp="1"/>
          </p:cNvSpPr>
          <p:nvPr>
            <p:ph type="dt" sz="half" idx="10"/>
          </p:nvPr>
        </p:nvSpPr>
        <p:spPr/>
        <p:txBody>
          <a:bodyPr/>
          <a:lstStyle/>
          <a:p>
            <a:fld id="{8AD8CC20-7092-48B2-A39A-835E475BF99B}" type="datetimeFigureOut">
              <a:rPr lang="en-US" smtClean="0"/>
              <a:t>10/6/2026</a:t>
            </a:fld>
            <a:endParaRPr lang="en-US"/>
          </a:p>
        </p:txBody>
      </p:sp>
      <p:sp>
        <p:nvSpPr>
          <p:cNvPr id="5" name="Footer Placeholder 4">
            <a:extLst>
              <a:ext uri="{FF2B5EF4-FFF2-40B4-BE49-F238E27FC236}">
                <a16:creationId xmlns:a16="http://schemas.microsoft.com/office/drawing/2014/main" id="{74F2D5B5-089F-01DF-5865-B1D303FAC1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93CA22-DD18-7889-A5F4-CA5A993CA7A0}"/>
              </a:ext>
            </a:extLst>
          </p:cNvPr>
          <p:cNvSpPr>
            <a:spLocks noGrp="1"/>
          </p:cNvSpPr>
          <p:nvPr>
            <p:ph type="sldNum" sz="quarter" idx="12"/>
          </p:nvPr>
        </p:nvSpPr>
        <p:spPr/>
        <p:txBody>
          <a:bodyPr/>
          <a:lstStyle/>
          <a:p>
            <a:fld id="{B812EB14-252D-4CAF-8A14-2DFE02300665}" type="slidenum">
              <a:rPr lang="en-US" smtClean="0"/>
              <a:t>‹#›</a:t>
            </a:fld>
            <a:endParaRPr lang="en-US"/>
          </a:p>
        </p:txBody>
      </p:sp>
    </p:spTree>
    <p:extLst>
      <p:ext uri="{BB962C8B-B14F-4D97-AF65-F5344CB8AC3E}">
        <p14:creationId xmlns:p14="http://schemas.microsoft.com/office/powerpoint/2010/main" val="3133104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91C27-172D-2A15-F686-3F0952D470D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85D4FA9-B866-E5C4-957B-CD538ABAF2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1E2F6B1-5C3C-C65C-3C34-ACA919BC1AEB}"/>
              </a:ext>
            </a:extLst>
          </p:cNvPr>
          <p:cNvSpPr>
            <a:spLocks noGrp="1"/>
          </p:cNvSpPr>
          <p:nvPr>
            <p:ph type="dt" sz="half" idx="10"/>
          </p:nvPr>
        </p:nvSpPr>
        <p:spPr/>
        <p:txBody>
          <a:bodyPr/>
          <a:lstStyle/>
          <a:p>
            <a:fld id="{8AD8CC20-7092-48B2-A39A-835E475BF99B}" type="datetimeFigureOut">
              <a:rPr lang="en-US" smtClean="0"/>
              <a:t>10/6/2026</a:t>
            </a:fld>
            <a:endParaRPr lang="en-US"/>
          </a:p>
        </p:txBody>
      </p:sp>
      <p:sp>
        <p:nvSpPr>
          <p:cNvPr id="5" name="Footer Placeholder 4">
            <a:extLst>
              <a:ext uri="{FF2B5EF4-FFF2-40B4-BE49-F238E27FC236}">
                <a16:creationId xmlns:a16="http://schemas.microsoft.com/office/drawing/2014/main" id="{A9FA233F-DC5E-D50A-47D3-3810D119BD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70F0DA-E19B-6847-5476-7E52DDD8DEEE}"/>
              </a:ext>
            </a:extLst>
          </p:cNvPr>
          <p:cNvSpPr>
            <a:spLocks noGrp="1"/>
          </p:cNvSpPr>
          <p:nvPr>
            <p:ph type="sldNum" sz="quarter" idx="12"/>
          </p:nvPr>
        </p:nvSpPr>
        <p:spPr/>
        <p:txBody>
          <a:bodyPr/>
          <a:lstStyle/>
          <a:p>
            <a:fld id="{B812EB14-252D-4CAF-8A14-2DFE02300665}" type="slidenum">
              <a:rPr lang="en-US" smtClean="0"/>
              <a:t>‹#›</a:t>
            </a:fld>
            <a:endParaRPr lang="en-US"/>
          </a:p>
        </p:txBody>
      </p:sp>
    </p:spTree>
    <p:extLst>
      <p:ext uri="{BB962C8B-B14F-4D97-AF65-F5344CB8AC3E}">
        <p14:creationId xmlns:p14="http://schemas.microsoft.com/office/powerpoint/2010/main" val="31634134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2DAC0-736F-1634-BE66-9AB297BB12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79BEBE-B601-4D3F-1142-70BF8655245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EE327B6-28DC-4266-37E4-6C6BBE8E74D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DE96F17-4C34-E720-4A75-F6841E781BDA}"/>
              </a:ext>
            </a:extLst>
          </p:cNvPr>
          <p:cNvSpPr>
            <a:spLocks noGrp="1"/>
          </p:cNvSpPr>
          <p:nvPr>
            <p:ph type="dt" sz="half" idx="10"/>
          </p:nvPr>
        </p:nvSpPr>
        <p:spPr/>
        <p:txBody>
          <a:bodyPr/>
          <a:lstStyle/>
          <a:p>
            <a:fld id="{8AD8CC20-7092-48B2-A39A-835E475BF99B}" type="datetimeFigureOut">
              <a:rPr lang="en-US" smtClean="0"/>
              <a:t>10/6/2026</a:t>
            </a:fld>
            <a:endParaRPr lang="en-US"/>
          </a:p>
        </p:txBody>
      </p:sp>
      <p:sp>
        <p:nvSpPr>
          <p:cNvPr id="6" name="Footer Placeholder 5">
            <a:extLst>
              <a:ext uri="{FF2B5EF4-FFF2-40B4-BE49-F238E27FC236}">
                <a16:creationId xmlns:a16="http://schemas.microsoft.com/office/drawing/2014/main" id="{519039EF-E723-090A-8E08-1D5383A785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B37B5E-0787-CEE6-F993-C523551C8736}"/>
              </a:ext>
            </a:extLst>
          </p:cNvPr>
          <p:cNvSpPr>
            <a:spLocks noGrp="1"/>
          </p:cNvSpPr>
          <p:nvPr>
            <p:ph type="sldNum" sz="quarter" idx="12"/>
          </p:nvPr>
        </p:nvSpPr>
        <p:spPr/>
        <p:txBody>
          <a:bodyPr/>
          <a:lstStyle/>
          <a:p>
            <a:fld id="{B812EB14-252D-4CAF-8A14-2DFE02300665}" type="slidenum">
              <a:rPr lang="en-US" smtClean="0"/>
              <a:t>‹#›</a:t>
            </a:fld>
            <a:endParaRPr lang="en-US"/>
          </a:p>
        </p:txBody>
      </p:sp>
    </p:spTree>
    <p:extLst>
      <p:ext uri="{BB962C8B-B14F-4D97-AF65-F5344CB8AC3E}">
        <p14:creationId xmlns:p14="http://schemas.microsoft.com/office/powerpoint/2010/main" val="542184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D88C3-5432-8060-F598-E51B86E7A78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485BD9D-20D4-B559-8346-665B9662FB4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0EFF883-6156-5A8A-2134-76450A5F39D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4982E63-DD50-BB76-62B8-ED5A044C0E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B7B600-E100-5BFF-9413-18197F4C51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B95D66D-839F-E8B6-98BC-4CA1F6823703}"/>
              </a:ext>
            </a:extLst>
          </p:cNvPr>
          <p:cNvSpPr>
            <a:spLocks noGrp="1"/>
          </p:cNvSpPr>
          <p:nvPr>
            <p:ph type="dt" sz="half" idx="10"/>
          </p:nvPr>
        </p:nvSpPr>
        <p:spPr/>
        <p:txBody>
          <a:bodyPr/>
          <a:lstStyle/>
          <a:p>
            <a:fld id="{8AD8CC20-7092-48B2-A39A-835E475BF99B}" type="datetimeFigureOut">
              <a:rPr lang="en-US" smtClean="0"/>
              <a:t>10/6/2026</a:t>
            </a:fld>
            <a:endParaRPr lang="en-US"/>
          </a:p>
        </p:txBody>
      </p:sp>
      <p:sp>
        <p:nvSpPr>
          <p:cNvPr id="8" name="Footer Placeholder 7">
            <a:extLst>
              <a:ext uri="{FF2B5EF4-FFF2-40B4-BE49-F238E27FC236}">
                <a16:creationId xmlns:a16="http://schemas.microsoft.com/office/drawing/2014/main" id="{610C759D-8D2E-974C-C293-F26543C9E19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F2578D5-BFFE-8BFC-A786-98BE63276CCC}"/>
              </a:ext>
            </a:extLst>
          </p:cNvPr>
          <p:cNvSpPr>
            <a:spLocks noGrp="1"/>
          </p:cNvSpPr>
          <p:nvPr>
            <p:ph type="sldNum" sz="quarter" idx="12"/>
          </p:nvPr>
        </p:nvSpPr>
        <p:spPr/>
        <p:txBody>
          <a:bodyPr/>
          <a:lstStyle/>
          <a:p>
            <a:fld id="{B812EB14-252D-4CAF-8A14-2DFE02300665}" type="slidenum">
              <a:rPr lang="en-US" smtClean="0"/>
              <a:t>‹#›</a:t>
            </a:fld>
            <a:endParaRPr lang="en-US"/>
          </a:p>
        </p:txBody>
      </p:sp>
    </p:spTree>
    <p:extLst>
      <p:ext uri="{BB962C8B-B14F-4D97-AF65-F5344CB8AC3E}">
        <p14:creationId xmlns:p14="http://schemas.microsoft.com/office/powerpoint/2010/main" val="4022673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3660A-9D51-6B79-61B8-E2EFF3C8FC1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CE3E1DC-A53B-5CF9-F8DA-FE9FC07A6FF4}"/>
              </a:ext>
            </a:extLst>
          </p:cNvPr>
          <p:cNvSpPr>
            <a:spLocks noGrp="1"/>
          </p:cNvSpPr>
          <p:nvPr>
            <p:ph type="dt" sz="half" idx="10"/>
          </p:nvPr>
        </p:nvSpPr>
        <p:spPr/>
        <p:txBody>
          <a:bodyPr/>
          <a:lstStyle/>
          <a:p>
            <a:fld id="{8AD8CC20-7092-48B2-A39A-835E475BF99B}" type="datetimeFigureOut">
              <a:rPr lang="en-US" smtClean="0"/>
              <a:t>10/6/2026</a:t>
            </a:fld>
            <a:endParaRPr lang="en-US"/>
          </a:p>
        </p:txBody>
      </p:sp>
      <p:sp>
        <p:nvSpPr>
          <p:cNvPr id="4" name="Footer Placeholder 3">
            <a:extLst>
              <a:ext uri="{FF2B5EF4-FFF2-40B4-BE49-F238E27FC236}">
                <a16:creationId xmlns:a16="http://schemas.microsoft.com/office/drawing/2014/main" id="{D02147F4-48EC-BFFD-5AF1-C08BA930C6E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B275E21-2BA4-E65D-2FD9-BD5206CD17DF}"/>
              </a:ext>
            </a:extLst>
          </p:cNvPr>
          <p:cNvSpPr>
            <a:spLocks noGrp="1"/>
          </p:cNvSpPr>
          <p:nvPr>
            <p:ph type="sldNum" sz="quarter" idx="12"/>
          </p:nvPr>
        </p:nvSpPr>
        <p:spPr/>
        <p:txBody>
          <a:bodyPr/>
          <a:lstStyle/>
          <a:p>
            <a:fld id="{B812EB14-252D-4CAF-8A14-2DFE02300665}" type="slidenum">
              <a:rPr lang="en-US" smtClean="0"/>
              <a:t>‹#›</a:t>
            </a:fld>
            <a:endParaRPr lang="en-US"/>
          </a:p>
        </p:txBody>
      </p:sp>
    </p:spTree>
    <p:extLst>
      <p:ext uri="{BB962C8B-B14F-4D97-AF65-F5344CB8AC3E}">
        <p14:creationId xmlns:p14="http://schemas.microsoft.com/office/powerpoint/2010/main" val="1870013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AB4799-169C-2311-5238-44E139181A60}"/>
              </a:ext>
            </a:extLst>
          </p:cNvPr>
          <p:cNvSpPr>
            <a:spLocks noGrp="1"/>
          </p:cNvSpPr>
          <p:nvPr>
            <p:ph type="dt" sz="half" idx="10"/>
          </p:nvPr>
        </p:nvSpPr>
        <p:spPr/>
        <p:txBody>
          <a:bodyPr/>
          <a:lstStyle/>
          <a:p>
            <a:fld id="{8AD8CC20-7092-48B2-A39A-835E475BF99B}" type="datetimeFigureOut">
              <a:rPr lang="en-US" smtClean="0"/>
              <a:t>10/6/2026</a:t>
            </a:fld>
            <a:endParaRPr lang="en-US"/>
          </a:p>
        </p:txBody>
      </p:sp>
      <p:sp>
        <p:nvSpPr>
          <p:cNvPr id="3" name="Footer Placeholder 2">
            <a:extLst>
              <a:ext uri="{FF2B5EF4-FFF2-40B4-BE49-F238E27FC236}">
                <a16:creationId xmlns:a16="http://schemas.microsoft.com/office/drawing/2014/main" id="{16DE8DE5-5A12-AAB3-487E-7680E2EA42F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2A55AE3-9D76-13E7-7C16-7DE444680133}"/>
              </a:ext>
            </a:extLst>
          </p:cNvPr>
          <p:cNvSpPr>
            <a:spLocks noGrp="1"/>
          </p:cNvSpPr>
          <p:nvPr>
            <p:ph type="sldNum" sz="quarter" idx="12"/>
          </p:nvPr>
        </p:nvSpPr>
        <p:spPr/>
        <p:txBody>
          <a:bodyPr/>
          <a:lstStyle/>
          <a:p>
            <a:fld id="{B812EB14-252D-4CAF-8A14-2DFE02300665}" type="slidenum">
              <a:rPr lang="en-US" smtClean="0"/>
              <a:t>‹#›</a:t>
            </a:fld>
            <a:endParaRPr lang="en-US"/>
          </a:p>
        </p:txBody>
      </p:sp>
    </p:spTree>
    <p:extLst>
      <p:ext uri="{BB962C8B-B14F-4D97-AF65-F5344CB8AC3E}">
        <p14:creationId xmlns:p14="http://schemas.microsoft.com/office/powerpoint/2010/main" val="787597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ECF35-9C11-AA4A-2F00-3838CA9B25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E12A91F-D847-DDF4-DE7A-4D870023229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AEC063-F141-733D-2B9C-668CFE5B7C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22C0DE-C288-7685-8AEC-44CAFEEAFC50}"/>
              </a:ext>
            </a:extLst>
          </p:cNvPr>
          <p:cNvSpPr>
            <a:spLocks noGrp="1"/>
          </p:cNvSpPr>
          <p:nvPr>
            <p:ph type="dt" sz="half" idx="10"/>
          </p:nvPr>
        </p:nvSpPr>
        <p:spPr/>
        <p:txBody>
          <a:bodyPr/>
          <a:lstStyle/>
          <a:p>
            <a:fld id="{8AD8CC20-7092-48B2-A39A-835E475BF99B}" type="datetimeFigureOut">
              <a:rPr lang="en-US" smtClean="0"/>
              <a:t>10/6/2026</a:t>
            </a:fld>
            <a:endParaRPr lang="en-US"/>
          </a:p>
        </p:txBody>
      </p:sp>
      <p:sp>
        <p:nvSpPr>
          <p:cNvPr id="6" name="Footer Placeholder 5">
            <a:extLst>
              <a:ext uri="{FF2B5EF4-FFF2-40B4-BE49-F238E27FC236}">
                <a16:creationId xmlns:a16="http://schemas.microsoft.com/office/drawing/2014/main" id="{848D958F-CBC6-E865-026E-047CC66104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E94DDE-61FE-C909-EA9C-2B548D15107E}"/>
              </a:ext>
            </a:extLst>
          </p:cNvPr>
          <p:cNvSpPr>
            <a:spLocks noGrp="1"/>
          </p:cNvSpPr>
          <p:nvPr>
            <p:ph type="sldNum" sz="quarter" idx="12"/>
          </p:nvPr>
        </p:nvSpPr>
        <p:spPr/>
        <p:txBody>
          <a:bodyPr/>
          <a:lstStyle/>
          <a:p>
            <a:fld id="{B812EB14-252D-4CAF-8A14-2DFE02300665}" type="slidenum">
              <a:rPr lang="en-US" smtClean="0"/>
              <a:t>‹#›</a:t>
            </a:fld>
            <a:endParaRPr lang="en-US"/>
          </a:p>
        </p:txBody>
      </p:sp>
    </p:spTree>
    <p:extLst>
      <p:ext uri="{BB962C8B-B14F-4D97-AF65-F5344CB8AC3E}">
        <p14:creationId xmlns:p14="http://schemas.microsoft.com/office/powerpoint/2010/main" val="14697762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8BF13-CE37-2A7E-B1C9-D5297ADD84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0D40641-8501-3FDC-811D-D22015E7DB9A}"/>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1D5451E-2754-784F-EA09-CC650798A3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E4FEF3-C21D-662A-FE60-723243CED5B0}"/>
              </a:ext>
            </a:extLst>
          </p:cNvPr>
          <p:cNvSpPr>
            <a:spLocks noGrp="1"/>
          </p:cNvSpPr>
          <p:nvPr>
            <p:ph type="dt" sz="half" idx="10"/>
          </p:nvPr>
        </p:nvSpPr>
        <p:spPr/>
        <p:txBody>
          <a:bodyPr/>
          <a:lstStyle/>
          <a:p>
            <a:fld id="{8AD8CC20-7092-48B2-A39A-835E475BF99B}" type="datetimeFigureOut">
              <a:rPr lang="en-US" smtClean="0"/>
              <a:t>10/6/2026</a:t>
            </a:fld>
            <a:endParaRPr lang="en-US"/>
          </a:p>
        </p:txBody>
      </p:sp>
      <p:sp>
        <p:nvSpPr>
          <p:cNvPr id="6" name="Footer Placeholder 5">
            <a:extLst>
              <a:ext uri="{FF2B5EF4-FFF2-40B4-BE49-F238E27FC236}">
                <a16:creationId xmlns:a16="http://schemas.microsoft.com/office/drawing/2014/main" id="{E163FAB1-8DAE-635B-3DBF-5F2287AD18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EED791-53B6-BB9C-D814-9DCBB2819AC2}"/>
              </a:ext>
            </a:extLst>
          </p:cNvPr>
          <p:cNvSpPr>
            <a:spLocks noGrp="1"/>
          </p:cNvSpPr>
          <p:nvPr>
            <p:ph type="sldNum" sz="quarter" idx="12"/>
          </p:nvPr>
        </p:nvSpPr>
        <p:spPr/>
        <p:txBody>
          <a:bodyPr/>
          <a:lstStyle/>
          <a:p>
            <a:fld id="{B812EB14-252D-4CAF-8A14-2DFE02300665}" type="slidenum">
              <a:rPr lang="en-US" smtClean="0"/>
              <a:t>‹#›</a:t>
            </a:fld>
            <a:endParaRPr lang="en-US"/>
          </a:p>
        </p:txBody>
      </p:sp>
    </p:spTree>
    <p:extLst>
      <p:ext uri="{BB962C8B-B14F-4D97-AF65-F5344CB8AC3E}">
        <p14:creationId xmlns:p14="http://schemas.microsoft.com/office/powerpoint/2010/main" val="4291060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7656B-4490-6E8A-08C5-B6A0C4814F1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46D241C-0348-ABB5-F17E-F9F5ECD12A3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7097E8-6497-7E0D-DC52-C483047F003A}"/>
              </a:ext>
            </a:extLst>
          </p:cNvPr>
          <p:cNvSpPr>
            <a:spLocks noGrp="1"/>
          </p:cNvSpPr>
          <p:nvPr>
            <p:ph type="dt" sz="half" idx="10"/>
          </p:nvPr>
        </p:nvSpPr>
        <p:spPr/>
        <p:txBody>
          <a:bodyPr/>
          <a:lstStyle/>
          <a:p>
            <a:fld id="{8AD8CC20-7092-48B2-A39A-835E475BF99B}" type="datetimeFigureOut">
              <a:rPr lang="en-US" smtClean="0"/>
              <a:t>10/6/2026</a:t>
            </a:fld>
            <a:endParaRPr lang="en-US"/>
          </a:p>
        </p:txBody>
      </p:sp>
      <p:sp>
        <p:nvSpPr>
          <p:cNvPr id="5" name="Footer Placeholder 4">
            <a:extLst>
              <a:ext uri="{FF2B5EF4-FFF2-40B4-BE49-F238E27FC236}">
                <a16:creationId xmlns:a16="http://schemas.microsoft.com/office/drawing/2014/main" id="{8F8B3198-B8B0-EA06-5ED5-782D583E36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004395-DE75-FAD3-5A35-D49B025629E0}"/>
              </a:ext>
            </a:extLst>
          </p:cNvPr>
          <p:cNvSpPr>
            <a:spLocks noGrp="1"/>
          </p:cNvSpPr>
          <p:nvPr>
            <p:ph type="sldNum" sz="quarter" idx="12"/>
          </p:nvPr>
        </p:nvSpPr>
        <p:spPr/>
        <p:txBody>
          <a:bodyPr/>
          <a:lstStyle/>
          <a:p>
            <a:fld id="{B812EB14-252D-4CAF-8A14-2DFE02300665}" type="slidenum">
              <a:rPr lang="en-US" smtClean="0"/>
              <a:t>‹#›</a:t>
            </a:fld>
            <a:endParaRPr lang="en-US"/>
          </a:p>
        </p:txBody>
      </p:sp>
    </p:spTree>
    <p:extLst>
      <p:ext uri="{BB962C8B-B14F-4D97-AF65-F5344CB8AC3E}">
        <p14:creationId xmlns:p14="http://schemas.microsoft.com/office/powerpoint/2010/main" val="2084636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FE55A0D-ADD5-FCF1-89F4-E57CBA6CD86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B7312B1-1048-D9F1-9B52-A1475AF379A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AAD43F-A003-D1BF-6D58-40186DA52A75}"/>
              </a:ext>
            </a:extLst>
          </p:cNvPr>
          <p:cNvSpPr>
            <a:spLocks noGrp="1"/>
          </p:cNvSpPr>
          <p:nvPr>
            <p:ph type="dt" sz="half" idx="10"/>
          </p:nvPr>
        </p:nvSpPr>
        <p:spPr/>
        <p:txBody>
          <a:bodyPr/>
          <a:lstStyle/>
          <a:p>
            <a:fld id="{8AD8CC20-7092-48B2-A39A-835E475BF99B}" type="datetimeFigureOut">
              <a:rPr lang="en-US" smtClean="0"/>
              <a:t>10/6/2026</a:t>
            </a:fld>
            <a:endParaRPr lang="en-US"/>
          </a:p>
        </p:txBody>
      </p:sp>
      <p:sp>
        <p:nvSpPr>
          <p:cNvPr id="5" name="Footer Placeholder 4">
            <a:extLst>
              <a:ext uri="{FF2B5EF4-FFF2-40B4-BE49-F238E27FC236}">
                <a16:creationId xmlns:a16="http://schemas.microsoft.com/office/drawing/2014/main" id="{53080CEE-2A69-509C-B480-3975CDA260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7FA9D4-D24F-A8BA-A5F0-5B696586B116}"/>
              </a:ext>
            </a:extLst>
          </p:cNvPr>
          <p:cNvSpPr>
            <a:spLocks noGrp="1"/>
          </p:cNvSpPr>
          <p:nvPr>
            <p:ph type="sldNum" sz="quarter" idx="12"/>
          </p:nvPr>
        </p:nvSpPr>
        <p:spPr/>
        <p:txBody>
          <a:bodyPr/>
          <a:lstStyle/>
          <a:p>
            <a:fld id="{B812EB14-252D-4CAF-8A14-2DFE02300665}" type="slidenum">
              <a:rPr lang="en-US" smtClean="0"/>
              <a:t>‹#›</a:t>
            </a:fld>
            <a:endParaRPr lang="en-US"/>
          </a:p>
        </p:txBody>
      </p:sp>
    </p:spTree>
    <p:extLst>
      <p:ext uri="{BB962C8B-B14F-4D97-AF65-F5344CB8AC3E}">
        <p14:creationId xmlns:p14="http://schemas.microsoft.com/office/powerpoint/2010/main" val="3647234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43F233-EC5E-68AC-2D39-297C9B3D40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4CE9E26-E2E4-A7B1-275F-142793EC96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2AFFA8-A16F-BAFD-C7F1-D1675A3E5C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AD8CC20-7092-48B2-A39A-835E475BF99B}" type="datetimeFigureOut">
              <a:rPr lang="en-US" smtClean="0"/>
              <a:t>10/6/2026</a:t>
            </a:fld>
            <a:endParaRPr lang="en-US"/>
          </a:p>
        </p:txBody>
      </p:sp>
      <p:sp>
        <p:nvSpPr>
          <p:cNvPr id="5" name="Footer Placeholder 4">
            <a:extLst>
              <a:ext uri="{FF2B5EF4-FFF2-40B4-BE49-F238E27FC236}">
                <a16:creationId xmlns:a16="http://schemas.microsoft.com/office/drawing/2014/main" id="{152C736D-E3AD-24DD-F9E6-F7EA717114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CC6475D-97FD-418D-CB04-EA98EC0379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812EB14-252D-4CAF-8A14-2DFE02300665}" type="slidenum">
              <a:rPr lang="en-US" smtClean="0"/>
              <a:t>‹#›</a:t>
            </a:fld>
            <a:endParaRPr lang="en-US"/>
          </a:p>
        </p:txBody>
      </p:sp>
    </p:spTree>
    <p:extLst>
      <p:ext uri="{BB962C8B-B14F-4D97-AF65-F5344CB8AC3E}">
        <p14:creationId xmlns:p14="http://schemas.microsoft.com/office/powerpoint/2010/main" val="3354744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77D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9DCDDE30-3AE5-7303-CEDD-87D70259B9D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3467" y="1384300"/>
            <a:ext cx="10905066" cy="4089399"/>
          </a:xfrm>
          <a:prstGeom prst="rect">
            <a:avLst/>
          </a:prstGeom>
        </p:spPr>
      </p:pic>
    </p:spTree>
    <p:extLst>
      <p:ext uri="{BB962C8B-B14F-4D97-AF65-F5344CB8AC3E}">
        <p14:creationId xmlns:p14="http://schemas.microsoft.com/office/powerpoint/2010/main" val="2849840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43DFE-A511-DADF-ACF0-6824F6411DE0}"/>
              </a:ext>
            </a:extLst>
          </p:cNvPr>
          <p:cNvSpPr>
            <a:spLocks noGrp="1"/>
          </p:cNvSpPr>
          <p:nvPr>
            <p:ph type="title"/>
          </p:nvPr>
        </p:nvSpPr>
        <p:spPr/>
        <p:txBody>
          <a:bodyPr>
            <a:normAutofit/>
          </a:bodyPr>
          <a:lstStyle/>
          <a:p>
            <a:pPr algn="ctr"/>
            <a:r>
              <a:rPr lang="en-US" sz="8000" b="1" dirty="0"/>
              <a:t>Luke 12:42</a:t>
            </a:r>
          </a:p>
        </p:txBody>
      </p:sp>
      <p:sp>
        <p:nvSpPr>
          <p:cNvPr id="3" name="Content Placeholder 2">
            <a:extLst>
              <a:ext uri="{FF2B5EF4-FFF2-40B4-BE49-F238E27FC236}">
                <a16:creationId xmlns:a16="http://schemas.microsoft.com/office/drawing/2014/main" id="{F5833380-A121-4FF4-BE35-EA1FB1EE4BD3}"/>
              </a:ext>
            </a:extLst>
          </p:cNvPr>
          <p:cNvSpPr>
            <a:spLocks noGrp="1"/>
          </p:cNvSpPr>
          <p:nvPr>
            <p:ph idx="1"/>
          </p:nvPr>
        </p:nvSpPr>
        <p:spPr/>
        <p:txBody>
          <a:bodyPr>
            <a:normAutofit lnSpcReduction="10000"/>
          </a:bodyPr>
          <a:lstStyle/>
          <a:p>
            <a:r>
              <a:rPr lang="en-US" sz="5400" b="1" baseline="30000" dirty="0"/>
              <a:t>42 </a:t>
            </a:r>
            <a:r>
              <a:rPr lang="en-US" sz="5400" dirty="0"/>
              <a:t>And the Lord said, “Who then is the faithful and sensible steward, whom his master will put in charge of his servants, to give them their rations at the proper time?</a:t>
            </a:r>
          </a:p>
        </p:txBody>
      </p:sp>
    </p:spTree>
    <p:extLst>
      <p:ext uri="{BB962C8B-B14F-4D97-AF65-F5344CB8AC3E}">
        <p14:creationId xmlns:p14="http://schemas.microsoft.com/office/powerpoint/2010/main" val="2247953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568AB9D2-A420-4A5E-0A03-C9E3F2D1D3F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539115"/>
            <a:ext cx="11277600" cy="5779770"/>
          </a:xfrm>
          <a:prstGeom prst="rect">
            <a:avLst/>
          </a:prstGeom>
        </p:spPr>
      </p:pic>
      <p:sp>
        <p:nvSpPr>
          <p:cNvPr id="6" name="TextBox 5">
            <a:extLst>
              <a:ext uri="{FF2B5EF4-FFF2-40B4-BE49-F238E27FC236}">
                <a16:creationId xmlns:a16="http://schemas.microsoft.com/office/drawing/2014/main" id="{EF6BDE31-81C3-B8FB-63BF-922EFFEA5625}"/>
              </a:ext>
            </a:extLst>
          </p:cNvPr>
          <p:cNvSpPr txBox="1"/>
          <p:nvPr/>
        </p:nvSpPr>
        <p:spPr>
          <a:xfrm>
            <a:off x="457200" y="539115"/>
            <a:ext cx="11277600" cy="1862048"/>
          </a:xfrm>
          <a:prstGeom prst="rect">
            <a:avLst/>
          </a:prstGeom>
          <a:noFill/>
        </p:spPr>
        <p:txBody>
          <a:bodyPr wrap="square" rtlCol="0">
            <a:spAutoFit/>
          </a:bodyPr>
          <a:lstStyle/>
          <a:p>
            <a:pPr algn="ctr"/>
            <a:r>
              <a:rPr lang="en-US" sz="11500" b="1" dirty="0">
                <a:ln w="28575">
                  <a:solidFill>
                    <a:schemeClr val="tx1"/>
                  </a:solidFill>
                </a:ln>
                <a:solidFill>
                  <a:schemeClr val="bg1"/>
                </a:solidFill>
              </a:rPr>
              <a:t>Being A</a:t>
            </a:r>
          </a:p>
        </p:txBody>
      </p:sp>
      <p:sp>
        <p:nvSpPr>
          <p:cNvPr id="7" name="TextBox 6">
            <a:extLst>
              <a:ext uri="{FF2B5EF4-FFF2-40B4-BE49-F238E27FC236}">
                <a16:creationId xmlns:a16="http://schemas.microsoft.com/office/drawing/2014/main" id="{CE778D81-A7C5-8559-EB92-29615370CB94}"/>
              </a:ext>
            </a:extLst>
          </p:cNvPr>
          <p:cNvSpPr txBox="1"/>
          <p:nvPr/>
        </p:nvSpPr>
        <p:spPr>
          <a:xfrm>
            <a:off x="457200" y="4778477"/>
            <a:ext cx="11277600" cy="1569660"/>
          </a:xfrm>
          <a:prstGeom prst="rect">
            <a:avLst/>
          </a:prstGeom>
          <a:noFill/>
        </p:spPr>
        <p:txBody>
          <a:bodyPr wrap="square" rtlCol="0">
            <a:spAutoFit/>
          </a:bodyPr>
          <a:lstStyle/>
          <a:p>
            <a:pPr algn="ctr"/>
            <a:r>
              <a:rPr lang="en-US" sz="9600" b="1" dirty="0">
                <a:ln w="38100">
                  <a:solidFill>
                    <a:schemeClr val="tx1"/>
                  </a:solidFill>
                </a:ln>
                <a:solidFill>
                  <a:schemeClr val="bg1"/>
                </a:solidFill>
              </a:rPr>
              <a:t>What It Means</a:t>
            </a:r>
          </a:p>
        </p:txBody>
      </p:sp>
    </p:spTree>
    <p:extLst>
      <p:ext uri="{BB962C8B-B14F-4D97-AF65-F5344CB8AC3E}">
        <p14:creationId xmlns:p14="http://schemas.microsoft.com/office/powerpoint/2010/main" val="2147182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50C9D-AB61-4494-0B3B-E8D33D3AE412}"/>
              </a:ext>
            </a:extLst>
          </p:cNvPr>
          <p:cNvSpPr>
            <a:spLocks noGrp="1"/>
          </p:cNvSpPr>
          <p:nvPr>
            <p:ph type="title"/>
          </p:nvPr>
        </p:nvSpPr>
        <p:spPr/>
        <p:txBody>
          <a:bodyPr>
            <a:normAutofit fontScale="90000"/>
          </a:bodyPr>
          <a:lstStyle/>
          <a:p>
            <a:pPr algn="ctr"/>
            <a:r>
              <a:rPr lang="en-US" sz="8000" b="1" dirty="0"/>
              <a:t>Charge Over Owner’s Property</a:t>
            </a:r>
          </a:p>
        </p:txBody>
      </p:sp>
      <p:sp>
        <p:nvSpPr>
          <p:cNvPr id="3" name="Content Placeholder 2">
            <a:extLst>
              <a:ext uri="{FF2B5EF4-FFF2-40B4-BE49-F238E27FC236}">
                <a16:creationId xmlns:a16="http://schemas.microsoft.com/office/drawing/2014/main" id="{E6DAF7FE-F6BB-306B-93BB-17A501984303}"/>
              </a:ext>
            </a:extLst>
          </p:cNvPr>
          <p:cNvSpPr>
            <a:spLocks noGrp="1"/>
          </p:cNvSpPr>
          <p:nvPr>
            <p:ph idx="1"/>
          </p:nvPr>
        </p:nvSpPr>
        <p:spPr/>
        <p:txBody>
          <a:bodyPr>
            <a:normAutofit lnSpcReduction="10000"/>
          </a:bodyPr>
          <a:lstStyle/>
          <a:p>
            <a:endParaRPr lang="en-US" b="1" dirty="0"/>
          </a:p>
          <a:p>
            <a:r>
              <a:rPr lang="en-US" sz="4800" b="1" dirty="0"/>
              <a:t>Luke 16:1 (NASB)</a:t>
            </a:r>
          </a:p>
          <a:p>
            <a:r>
              <a:rPr lang="en-US" sz="4800" b="1" dirty="0"/>
              <a:t>16 </a:t>
            </a:r>
            <a:r>
              <a:rPr lang="en-US" sz="4800" dirty="0"/>
              <a:t>Now He was also saying to the disciples, “There was a rich man who had a manager, and this </a:t>
            </a:r>
            <a:r>
              <a:rPr lang="en-US" sz="4800" i="1" dirty="0"/>
              <a:t>manager </a:t>
            </a:r>
            <a:r>
              <a:rPr lang="en-US" b="1" i="1" dirty="0">
                <a:solidFill>
                  <a:srgbClr val="0070C0"/>
                </a:solidFill>
              </a:rPr>
              <a:t>(Steward)</a:t>
            </a:r>
            <a:r>
              <a:rPr lang="en-US" b="1" dirty="0">
                <a:solidFill>
                  <a:srgbClr val="0070C0"/>
                </a:solidFill>
              </a:rPr>
              <a:t> </a:t>
            </a:r>
            <a:r>
              <a:rPr lang="en-US" sz="4800" dirty="0"/>
              <a:t>was reported to him as squandering his possessions. </a:t>
            </a:r>
          </a:p>
        </p:txBody>
      </p:sp>
    </p:spTree>
    <p:extLst>
      <p:ext uri="{BB962C8B-B14F-4D97-AF65-F5344CB8AC3E}">
        <p14:creationId xmlns:p14="http://schemas.microsoft.com/office/powerpoint/2010/main" val="832457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1B63F-3AE2-9B72-068E-F2489A438339}"/>
              </a:ext>
            </a:extLst>
          </p:cNvPr>
          <p:cNvSpPr>
            <a:spLocks noGrp="1"/>
          </p:cNvSpPr>
          <p:nvPr>
            <p:ph type="title"/>
          </p:nvPr>
        </p:nvSpPr>
        <p:spPr/>
        <p:txBody>
          <a:bodyPr>
            <a:normAutofit/>
          </a:bodyPr>
          <a:lstStyle/>
          <a:p>
            <a:pPr algn="ctr"/>
            <a:r>
              <a:rPr lang="en-US" sz="8000" b="1" dirty="0"/>
              <a:t>Elders are Stewards</a:t>
            </a:r>
          </a:p>
        </p:txBody>
      </p:sp>
      <p:sp>
        <p:nvSpPr>
          <p:cNvPr id="3" name="Content Placeholder 2">
            <a:extLst>
              <a:ext uri="{FF2B5EF4-FFF2-40B4-BE49-F238E27FC236}">
                <a16:creationId xmlns:a16="http://schemas.microsoft.com/office/drawing/2014/main" id="{0D663361-1660-AFCA-3F36-13DE9798CE0E}"/>
              </a:ext>
            </a:extLst>
          </p:cNvPr>
          <p:cNvSpPr>
            <a:spLocks noGrp="1"/>
          </p:cNvSpPr>
          <p:nvPr>
            <p:ph idx="1"/>
          </p:nvPr>
        </p:nvSpPr>
        <p:spPr/>
        <p:txBody>
          <a:bodyPr/>
          <a:lstStyle/>
          <a:p>
            <a:r>
              <a:rPr lang="en-US" sz="4800" b="1" dirty="0"/>
              <a:t>Titus 1:7 (NASB)</a:t>
            </a:r>
          </a:p>
          <a:p>
            <a:r>
              <a:rPr lang="en-US" sz="4800" b="1" baseline="30000" dirty="0"/>
              <a:t>7 </a:t>
            </a:r>
            <a:r>
              <a:rPr lang="en-US" sz="4800" dirty="0"/>
              <a:t>For the </a:t>
            </a:r>
            <a:r>
              <a:rPr lang="en-US" sz="4800" b="1" i="1" u="sng" dirty="0">
                <a:solidFill>
                  <a:srgbClr val="0070C0"/>
                </a:solidFill>
              </a:rPr>
              <a:t>Bishop</a:t>
            </a:r>
            <a:r>
              <a:rPr lang="en-US" sz="4800" dirty="0"/>
              <a:t> must be beyond reproach as </a:t>
            </a:r>
            <a:r>
              <a:rPr lang="en-US" sz="4800" b="1" u="sng" dirty="0">
                <a:solidFill>
                  <a:srgbClr val="0070C0"/>
                </a:solidFill>
              </a:rPr>
              <a:t>God’s steward</a:t>
            </a:r>
            <a:r>
              <a:rPr lang="en-US" sz="4800" dirty="0"/>
              <a:t>, not self-willed, not quick-tempered, not overindulging in wine, not a bully, not greedy for money,</a:t>
            </a:r>
          </a:p>
          <a:p>
            <a:endParaRPr lang="en-US" dirty="0"/>
          </a:p>
        </p:txBody>
      </p:sp>
    </p:spTree>
    <p:extLst>
      <p:ext uri="{BB962C8B-B14F-4D97-AF65-F5344CB8AC3E}">
        <p14:creationId xmlns:p14="http://schemas.microsoft.com/office/powerpoint/2010/main" val="1519533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DCB86-AB89-634E-C510-685900745C1F}"/>
              </a:ext>
            </a:extLst>
          </p:cNvPr>
          <p:cNvSpPr>
            <a:spLocks noGrp="1"/>
          </p:cNvSpPr>
          <p:nvPr>
            <p:ph type="title"/>
          </p:nvPr>
        </p:nvSpPr>
        <p:spPr/>
        <p:txBody>
          <a:bodyPr>
            <a:normAutofit/>
          </a:bodyPr>
          <a:lstStyle/>
          <a:p>
            <a:pPr algn="ctr"/>
            <a:r>
              <a:rPr lang="en-US" sz="8000" b="1" dirty="0"/>
              <a:t>Elders Not Alone</a:t>
            </a:r>
          </a:p>
        </p:txBody>
      </p:sp>
      <p:sp>
        <p:nvSpPr>
          <p:cNvPr id="3" name="Content Placeholder 2">
            <a:extLst>
              <a:ext uri="{FF2B5EF4-FFF2-40B4-BE49-F238E27FC236}">
                <a16:creationId xmlns:a16="http://schemas.microsoft.com/office/drawing/2014/main" id="{6C683BE9-252B-D2D4-D819-072E9F0BDF17}"/>
              </a:ext>
            </a:extLst>
          </p:cNvPr>
          <p:cNvSpPr>
            <a:spLocks noGrp="1"/>
          </p:cNvSpPr>
          <p:nvPr>
            <p:ph idx="1"/>
          </p:nvPr>
        </p:nvSpPr>
        <p:spPr/>
        <p:txBody>
          <a:bodyPr/>
          <a:lstStyle/>
          <a:p>
            <a:r>
              <a:rPr lang="en-US" sz="5400" b="1" dirty="0"/>
              <a:t>1 Peter 4:10 (NASB)</a:t>
            </a:r>
          </a:p>
          <a:p>
            <a:r>
              <a:rPr lang="en-US" sz="5400" b="1" baseline="30000" dirty="0"/>
              <a:t>10 </a:t>
            </a:r>
            <a:r>
              <a:rPr lang="en-US" sz="5400" dirty="0"/>
              <a:t>As </a:t>
            </a:r>
            <a:r>
              <a:rPr lang="en-US" sz="5400" b="1" u="sng" dirty="0">
                <a:solidFill>
                  <a:srgbClr val="0070C0"/>
                </a:solidFill>
              </a:rPr>
              <a:t>each one </a:t>
            </a:r>
            <a:r>
              <a:rPr lang="en-US" sz="5400" dirty="0"/>
              <a:t>has received a </a:t>
            </a:r>
            <a:r>
              <a:rPr lang="en-US" sz="5400" b="1" u="sng" dirty="0">
                <a:solidFill>
                  <a:srgbClr val="0070C0"/>
                </a:solidFill>
              </a:rPr>
              <a:t>special gift</a:t>
            </a:r>
            <a:r>
              <a:rPr lang="en-US" sz="5400" dirty="0"/>
              <a:t>, employ it in serving one another as good stewards of the multifaceted grace of God.</a:t>
            </a:r>
          </a:p>
          <a:p>
            <a:endParaRPr lang="en-US" b="1" dirty="0"/>
          </a:p>
        </p:txBody>
      </p:sp>
    </p:spTree>
    <p:extLst>
      <p:ext uri="{BB962C8B-B14F-4D97-AF65-F5344CB8AC3E}">
        <p14:creationId xmlns:p14="http://schemas.microsoft.com/office/powerpoint/2010/main" val="3252464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A622F-4CB2-B1A9-72C5-6CB48D20B28A}"/>
              </a:ext>
            </a:extLst>
          </p:cNvPr>
          <p:cNvSpPr>
            <a:spLocks noGrp="1"/>
          </p:cNvSpPr>
          <p:nvPr>
            <p:ph type="title"/>
          </p:nvPr>
        </p:nvSpPr>
        <p:spPr/>
        <p:txBody>
          <a:bodyPr>
            <a:normAutofit/>
          </a:bodyPr>
          <a:lstStyle/>
          <a:p>
            <a:pPr algn="ctr"/>
            <a:r>
              <a:rPr lang="en-US" sz="8000" b="1" dirty="0"/>
              <a:t>Will Give an Account</a:t>
            </a:r>
          </a:p>
        </p:txBody>
      </p:sp>
      <p:sp>
        <p:nvSpPr>
          <p:cNvPr id="3" name="Content Placeholder 2">
            <a:extLst>
              <a:ext uri="{FF2B5EF4-FFF2-40B4-BE49-F238E27FC236}">
                <a16:creationId xmlns:a16="http://schemas.microsoft.com/office/drawing/2014/main" id="{2E0CACC5-CFA7-DAC2-64E4-D7E9DF5A995D}"/>
              </a:ext>
            </a:extLst>
          </p:cNvPr>
          <p:cNvSpPr>
            <a:spLocks noGrp="1"/>
          </p:cNvSpPr>
          <p:nvPr>
            <p:ph idx="1"/>
          </p:nvPr>
        </p:nvSpPr>
        <p:spPr/>
        <p:txBody>
          <a:bodyPr>
            <a:normAutofit/>
          </a:bodyPr>
          <a:lstStyle/>
          <a:p>
            <a:r>
              <a:rPr lang="en-US" sz="4800" b="1" dirty="0"/>
              <a:t>Luke 16:2 (NASB)</a:t>
            </a:r>
          </a:p>
          <a:p>
            <a:r>
              <a:rPr lang="en-US" sz="4800" b="1" baseline="30000" dirty="0"/>
              <a:t>2 </a:t>
            </a:r>
            <a:r>
              <a:rPr lang="en-US" sz="4800" dirty="0"/>
              <a:t>And he summoned him and said to him, ‘What is this I hear about you? </a:t>
            </a:r>
            <a:r>
              <a:rPr lang="en-US" sz="4800" b="1" u="sng" dirty="0">
                <a:solidFill>
                  <a:srgbClr val="0070C0"/>
                </a:solidFill>
              </a:rPr>
              <a:t>Give an accounting </a:t>
            </a:r>
            <a:r>
              <a:rPr lang="en-US" sz="4800" dirty="0"/>
              <a:t>of your management, for you can no longer be manager.’</a:t>
            </a:r>
          </a:p>
        </p:txBody>
      </p:sp>
    </p:spTree>
    <p:extLst>
      <p:ext uri="{BB962C8B-B14F-4D97-AF65-F5344CB8AC3E}">
        <p14:creationId xmlns:p14="http://schemas.microsoft.com/office/powerpoint/2010/main" val="4066621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EDEB3-AC15-7711-6A0C-9C93DAB1BDE5}"/>
              </a:ext>
            </a:extLst>
          </p:cNvPr>
          <p:cNvSpPr>
            <a:spLocks noGrp="1"/>
          </p:cNvSpPr>
          <p:nvPr>
            <p:ph type="title"/>
          </p:nvPr>
        </p:nvSpPr>
        <p:spPr/>
        <p:txBody>
          <a:bodyPr>
            <a:normAutofit fontScale="90000"/>
          </a:bodyPr>
          <a:lstStyle/>
          <a:p>
            <a:pPr algn="ctr"/>
            <a:r>
              <a:rPr lang="en-US" sz="8000" b="1" dirty="0"/>
              <a:t>Must Be Found Trustworthy</a:t>
            </a:r>
          </a:p>
        </p:txBody>
      </p:sp>
      <p:sp>
        <p:nvSpPr>
          <p:cNvPr id="3" name="Content Placeholder 2">
            <a:extLst>
              <a:ext uri="{FF2B5EF4-FFF2-40B4-BE49-F238E27FC236}">
                <a16:creationId xmlns:a16="http://schemas.microsoft.com/office/drawing/2014/main" id="{4D2ED9F1-BDFA-F070-4C1C-739081DAF691}"/>
              </a:ext>
            </a:extLst>
          </p:cNvPr>
          <p:cNvSpPr>
            <a:spLocks noGrp="1"/>
          </p:cNvSpPr>
          <p:nvPr>
            <p:ph idx="1"/>
          </p:nvPr>
        </p:nvSpPr>
        <p:spPr/>
        <p:txBody>
          <a:bodyPr/>
          <a:lstStyle/>
          <a:p>
            <a:endParaRPr lang="en-US" dirty="0"/>
          </a:p>
          <a:p>
            <a:r>
              <a:rPr lang="en-US" sz="6000" b="1" dirty="0"/>
              <a:t>1 Corinthians 4:2 (NASB)</a:t>
            </a:r>
          </a:p>
          <a:p>
            <a:r>
              <a:rPr lang="en-US" sz="6000" b="1" baseline="30000" dirty="0"/>
              <a:t>2 </a:t>
            </a:r>
            <a:r>
              <a:rPr lang="en-US" sz="6000" dirty="0"/>
              <a:t>In this case, moreover, it is required of stewards that one be </a:t>
            </a:r>
            <a:r>
              <a:rPr lang="en-US" sz="6000" b="1" u="sng" dirty="0">
                <a:solidFill>
                  <a:srgbClr val="0070C0"/>
                </a:solidFill>
              </a:rPr>
              <a:t>found trustworthy</a:t>
            </a:r>
            <a:r>
              <a:rPr lang="en-US" sz="6000" dirty="0"/>
              <a:t>.</a:t>
            </a:r>
          </a:p>
          <a:p>
            <a:endParaRPr lang="en-US" dirty="0"/>
          </a:p>
        </p:txBody>
      </p:sp>
    </p:spTree>
    <p:extLst>
      <p:ext uri="{BB962C8B-B14F-4D97-AF65-F5344CB8AC3E}">
        <p14:creationId xmlns:p14="http://schemas.microsoft.com/office/powerpoint/2010/main" val="115664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87238-D8BA-6DFD-85C2-0F7D8B739915}"/>
              </a:ext>
            </a:extLst>
          </p:cNvPr>
          <p:cNvSpPr>
            <a:spLocks noGrp="1"/>
          </p:cNvSpPr>
          <p:nvPr>
            <p:ph type="title"/>
          </p:nvPr>
        </p:nvSpPr>
        <p:spPr/>
        <p:txBody>
          <a:bodyPr>
            <a:normAutofit/>
          </a:bodyPr>
          <a:lstStyle/>
          <a:p>
            <a:pPr algn="ctr"/>
            <a:r>
              <a:rPr lang="en-US" sz="8000" b="1" dirty="0"/>
              <a:t>Unworthy Cast Out</a:t>
            </a:r>
          </a:p>
        </p:txBody>
      </p:sp>
      <p:sp>
        <p:nvSpPr>
          <p:cNvPr id="3" name="Content Placeholder 2">
            <a:extLst>
              <a:ext uri="{FF2B5EF4-FFF2-40B4-BE49-F238E27FC236}">
                <a16:creationId xmlns:a16="http://schemas.microsoft.com/office/drawing/2014/main" id="{BD6CA71A-3C6A-A72E-CE2F-AD2664D5585D}"/>
              </a:ext>
            </a:extLst>
          </p:cNvPr>
          <p:cNvSpPr>
            <a:spLocks noGrp="1"/>
          </p:cNvSpPr>
          <p:nvPr>
            <p:ph idx="1"/>
          </p:nvPr>
        </p:nvSpPr>
        <p:spPr/>
        <p:txBody>
          <a:bodyPr>
            <a:normAutofit lnSpcReduction="10000"/>
          </a:bodyPr>
          <a:lstStyle/>
          <a:p>
            <a:r>
              <a:rPr lang="en-US" sz="4000" b="1" dirty="0"/>
              <a:t>Matthew 25:29-30 (NASB)</a:t>
            </a:r>
          </a:p>
          <a:p>
            <a:r>
              <a:rPr lang="en-US" sz="4000" b="1" baseline="30000" dirty="0"/>
              <a:t>29 </a:t>
            </a:r>
            <a:r>
              <a:rPr lang="en-US" sz="4000" dirty="0"/>
              <a:t>“For to everyone who has, </a:t>
            </a:r>
            <a:r>
              <a:rPr lang="en-US" sz="4000" i="1" dirty="0"/>
              <a:t>more</a:t>
            </a:r>
            <a:r>
              <a:rPr lang="en-US" sz="4000" dirty="0"/>
              <a:t> shall be given, and he will have an abundance; but from the one who does not have, even what he does have shall be taken away. </a:t>
            </a:r>
            <a:r>
              <a:rPr lang="en-US" sz="4000" b="1" baseline="30000" dirty="0"/>
              <a:t>30 </a:t>
            </a:r>
            <a:r>
              <a:rPr lang="en-US" sz="4000" dirty="0"/>
              <a:t>And </a:t>
            </a:r>
            <a:r>
              <a:rPr lang="en-US" sz="4000" b="1" i="1" u="sng" dirty="0">
                <a:solidFill>
                  <a:srgbClr val="0070C0"/>
                </a:solidFill>
              </a:rPr>
              <a:t>throw the worthless slave into the outer darkness</a:t>
            </a:r>
            <a:r>
              <a:rPr lang="en-US" sz="4000" dirty="0"/>
              <a:t>; in that place there will be weeping and gnashing of teeth.</a:t>
            </a:r>
          </a:p>
          <a:p>
            <a:endParaRPr lang="en-US" dirty="0"/>
          </a:p>
        </p:txBody>
      </p:sp>
    </p:spTree>
    <p:extLst>
      <p:ext uri="{BB962C8B-B14F-4D97-AF65-F5344CB8AC3E}">
        <p14:creationId xmlns:p14="http://schemas.microsoft.com/office/powerpoint/2010/main" val="3486151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CD3EB00A-224C-48E4-7E64-44B8078F74D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33600" y="457200"/>
            <a:ext cx="7924800" cy="5943600"/>
          </a:xfrm>
          <a:prstGeom prst="rect">
            <a:avLst/>
          </a:prstGeom>
        </p:spPr>
      </p:pic>
    </p:spTree>
    <p:extLst>
      <p:ext uri="{BB962C8B-B14F-4D97-AF65-F5344CB8AC3E}">
        <p14:creationId xmlns:p14="http://schemas.microsoft.com/office/powerpoint/2010/main" val="24190248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TotalTime>
  <Words>305</Words>
  <Application>Microsoft Office PowerPoint</Application>
  <PresentationFormat>Widescreen</PresentationFormat>
  <Paragraphs>24</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Aptos</vt:lpstr>
      <vt:lpstr>Aptos Display</vt:lpstr>
      <vt:lpstr>Arial</vt:lpstr>
      <vt:lpstr>Office Theme</vt:lpstr>
      <vt:lpstr>PowerPoint Presentation</vt:lpstr>
      <vt:lpstr>Luke 12:42</vt:lpstr>
      <vt:lpstr>PowerPoint Presentation</vt:lpstr>
      <vt:lpstr>Charge Over Owner’s Property</vt:lpstr>
      <vt:lpstr>Elders are Stewards</vt:lpstr>
      <vt:lpstr>Elders Not Alone</vt:lpstr>
      <vt:lpstr>Will Give an Account</vt:lpstr>
      <vt:lpstr>Must Be Found Trustworthy</vt:lpstr>
      <vt:lpstr>Unworthy Cast Out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Steven Breedlove</dc:creator>
  <cp:lastModifiedBy>Steven Breedlove</cp:lastModifiedBy>
  <cp:revision>1</cp:revision>
  <dcterms:created xsi:type="dcterms:W3CDTF">2026-10-06T14:53:33Z</dcterms:created>
  <dcterms:modified xsi:type="dcterms:W3CDTF">2026-10-06T15:27:42Z</dcterms:modified>
</cp:coreProperties>
</file>