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0" r:id="rId6"/>
    <p:sldId id="270" r:id="rId7"/>
    <p:sldId id="271" r:id="rId8"/>
    <p:sldId id="267" r:id="rId9"/>
    <p:sldId id="268" r:id="rId10"/>
    <p:sldId id="26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F49AC-1FEC-9C9B-30EE-ECD1CF3660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529D41-D3BB-E9E4-F4AD-870B49CDC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320183-1133-D26A-158E-0E903E02C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085FC-D286-4740-A555-64D5AEBC19E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3193BC-BA61-8D7D-3682-59C755C67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9BB397-79B0-6923-65FC-5BAFDEBF5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16A1-C013-4D6D-9173-1A2E7C8851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776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3BD3F-6068-3DB3-33A9-B5A513246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575CD-8B4E-AE7A-3416-4C06574DDA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D35CAB-12A5-4F0F-DB78-A40CDE270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085FC-D286-4740-A555-64D5AEBC19E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8142B-0A3C-4308-B9BE-837171F5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0352C2-4458-654A-ADB0-C9AD9CAE3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16A1-C013-4D6D-9173-1A2E7C8851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201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69F42-6C96-7A95-FD74-61447E9A0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E7452E-D6F7-A8CA-96B1-401C6E652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7D2139-321D-14A5-412C-3AC7F78E6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085FC-D286-4740-A555-64D5AEBC19E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7370D-0CED-9B66-C068-A51FAE0F5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78C531-720F-7D6F-0E13-D4097AF37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16A1-C013-4D6D-9173-1A2E7C8851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714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04923-7693-B877-42D6-84B93F793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14AFE3-4FE3-DC69-A92A-A410233CBF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72BFE9-793A-C031-44AA-B737A2519E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60C557-AAF7-367E-7570-7A2FCA6E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085FC-D286-4740-A555-64D5AEBC19E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FFFE7-7754-68B2-93C8-3B7C1738E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BF19F5-2775-6865-FDFF-4F4B229F3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16A1-C013-4D6D-9173-1A2E7C8851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27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E48A1-AA02-0999-2830-3A518699D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425963-5980-910E-F355-3E8CDA1A31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FE8873-B2BD-42CE-9734-B570D715EF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856AC0-CC1A-0E0F-067B-382E49709D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F797E0-EA22-67AD-E6D6-2838245768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125CAD-D0D7-99A5-3F00-1838E0F0E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085FC-D286-4740-A555-64D5AEBC19E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1E7E80-76FF-6DB6-5D34-84757355A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CA8332-611F-A9E9-46BB-E1873E9F0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16A1-C013-4D6D-9173-1A2E7C8851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259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378DB-91ED-17CC-2011-3030B89ED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AE0430-1D97-D171-F48B-EF63C0D8B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085FC-D286-4740-A555-64D5AEBC19E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E7F350-3839-7960-40EB-9638C1634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F8796B-A1DF-27D7-8B96-B9AFF2857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16A1-C013-4D6D-9173-1A2E7C8851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503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6C2BC4-8417-B8B1-8F11-A008B58C7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085FC-D286-4740-A555-64D5AEBC19E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EAA651-B0D5-4FAD-1BA6-8422004F5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F17096-A687-571B-B414-415919484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16A1-C013-4D6D-9173-1A2E7C8851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122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657A8-A013-9A72-7965-9FF735281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46BFE-7EF1-C251-982E-180522FE9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B94F5F-D539-0592-3CF3-F6249BF3FB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C9995-BF43-EBBB-A45C-F84B1C315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085FC-D286-4740-A555-64D5AEBC19E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B44B62-4B48-D81C-A984-3B699D97F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AE7BD8-E407-A58E-B822-52D7937AF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16A1-C013-4D6D-9173-1A2E7C8851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04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471B1-7DB8-B127-1E84-754135169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436A1F-FE01-1AF7-821D-E77DF2E91198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02A2E8-5A9D-0296-4C24-0069A883E8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8FE074-2834-CC53-9B85-531F0A427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085FC-D286-4740-A555-64D5AEBC19E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45431-EDAB-419D-A127-9B05840D9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0F4CA5-D43E-93ED-40BF-905D47CB2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16A1-C013-4D6D-9173-1A2E7C8851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242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EEC01-6E9A-48D3-0786-EF7E03584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E9006C-62DB-8D01-CA89-2375B13411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A6D3B-AA0C-CCA0-CA22-30B3941B1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085FC-D286-4740-A555-64D5AEBC19E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05F1D6-D67B-5C78-CA93-9DE914810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C3AB61-18BB-6D47-3314-C17B83DF1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16A1-C013-4D6D-9173-1A2E7C8851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564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A644AA-4B82-57D0-AEE3-9003E5F966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789D52-EF4E-CAE0-37B1-AA1685B69B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0B8A0C-967A-B4E5-9A44-12D6D18B6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085FC-D286-4740-A555-64D5AEBC19E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B5776C-34FD-8162-8121-89C1E46D9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9B8AB-619F-95E0-F778-E4E63E2EB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16A1-C013-4D6D-9173-1A2E7C8851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972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2662B6-A9F9-8E42-218D-8515A8CED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F9FD06-FF2C-463D-5DF1-A3C2F0342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DD8C91-8816-3AA9-52E5-FD8F4E16D8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2085FC-D286-4740-A555-64D5AEBC19E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D00B8-743C-DBE0-AC75-B61076C849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8E7935-63A0-E615-2163-73429039F3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2716A1-C013-4D6D-9173-1A2E7C8851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956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E4FBC-CE76-2153-1AA4-3EAE2AA8C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352308-4A98-14B1-CD07-A27488E072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ADF0E0-F5DA-80CF-ADF4-2DB4CF47DEC8}"/>
              </a:ext>
            </a:extLst>
          </p:cNvPr>
          <p:cNvSpPr txBox="1"/>
          <p:nvPr/>
        </p:nvSpPr>
        <p:spPr>
          <a:xfrm>
            <a:off x="0" y="0"/>
            <a:ext cx="1219200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>
                <a:ln w="38100"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Our Eternal Soul</a:t>
            </a:r>
          </a:p>
        </p:txBody>
      </p:sp>
    </p:spTree>
    <p:extLst>
      <p:ext uri="{BB962C8B-B14F-4D97-AF65-F5344CB8AC3E}">
        <p14:creationId xmlns:p14="http://schemas.microsoft.com/office/powerpoint/2010/main" val="2971006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A6EBA-47FB-0649-94E3-A5E1045E4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b="1" dirty="0"/>
              <a:t>John 11:25-26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4EF4C-3AD7-C273-0219-83FF547693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5400" b="1" baseline="30000" dirty="0"/>
              <a:t>25 </a:t>
            </a:r>
            <a:r>
              <a:rPr lang="en-US" sz="5400" dirty="0"/>
              <a:t>Jesus said to her, “I am the resurrection and the life; the one who believes in Me will live, even if he dies, </a:t>
            </a:r>
            <a:r>
              <a:rPr lang="en-US" sz="5400" b="1" baseline="30000" dirty="0"/>
              <a:t>26 </a:t>
            </a:r>
            <a:r>
              <a:rPr lang="en-US" sz="5400" dirty="0"/>
              <a:t>and everyone who lives and believes in Me will never die. Do you believe this?”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836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1C8A9-0336-4BE8-835D-A1BC3F5A9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36C751D-BD68-E1ED-ADBF-554FD566F8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29D0F2-DF31-840D-9BDC-FA3BE2231694}"/>
              </a:ext>
            </a:extLst>
          </p:cNvPr>
          <p:cNvSpPr txBox="1"/>
          <p:nvPr/>
        </p:nvSpPr>
        <p:spPr>
          <a:xfrm>
            <a:off x="0" y="0"/>
            <a:ext cx="12192000" cy="6386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 w="38100"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1 John 2:17</a:t>
            </a:r>
          </a:p>
          <a:p>
            <a:pPr algn="ctr"/>
            <a:r>
              <a:rPr lang="en-US" sz="6600" b="1" baseline="30000" dirty="0">
                <a:ln w="38100"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17 </a:t>
            </a:r>
            <a:r>
              <a:rPr lang="en-US" sz="6600" b="1" dirty="0">
                <a:ln w="38100"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The world is passing away and </a:t>
            </a:r>
            <a:r>
              <a:rPr lang="en-US" sz="6600" b="1" i="1" dirty="0">
                <a:ln w="38100"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also</a:t>
            </a:r>
            <a:r>
              <a:rPr lang="en-US" sz="6600" b="1" dirty="0">
                <a:ln w="38100"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 its lusts; but the one who does the will of God continues </a:t>
            </a:r>
            <a:r>
              <a:rPr lang="en-US" sz="6600" b="1" i="1" dirty="0">
                <a:ln w="38100"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to </a:t>
            </a:r>
            <a:r>
              <a:rPr lang="en-US" sz="9600" b="1" i="1" u="sng" dirty="0">
                <a:ln w="38100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live</a:t>
            </a:r>
            <a:r>
              <a:rPr lang="en-US" sz="9600" b="1" u="sng" dirty="0">
                <a:ln w="38100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forever.</a:t>
            </a:r>
            <a:endParaRPr lang="en-US" sz="7200" b="1" u="sng" dirty="0">
              <a:ln w="38100"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0733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62C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5204AC-29E0-CA61-0A5A-CF12D2EAB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Luke 16:24</a:t>
            </a:r>
            <a:br>
              <a:rPr lang="en-US" sz="4000" b="1" dirty="0">
                <a:solidFill>
                  <a:schemeClr val="bg1"/>
                </a:solidFill>
              </a:rPr>
            </a:b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3600" b="1" baseline="30000" dirty="0">
                <a:solidFill>
                  <a:schemeClr val="bg1"/>
                </a:solidFill>
              </a:rPr>
              <a:t>24 </a:t>
            </a:r>
            <a:r>
              <a:rPr lang="en-US" sz="3600" b="1" dirty="0">
                <a:solidFill>
                  <a:schemeClr val="bg1"/>
                </a:solidFill>
              </a:rPr>
              <a:t>…for I am tormented in this flame.’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FFEBE3E-D5E7-83C3-80E0-BBEC91F960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" r="7525"/>
          <a:stretch>
            <a:fillRect/>
          </a:stretch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550369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030E7C-2759-0658-BCA1-6D151A357A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7"/>
          <a:stretch>
            <a:fillRect/>
          </a:stretch>
        </p:blipFill>
        <p:spPr>
          <a:xfrm>
            <a:off x="3882570" y="10"/>
            <a:ext cx="8309429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17C4A2C6-C9B0-3EB0-98DF-810DB61E29BC}"/>
              </a:ext>
            </a:extLst>
          </p:cNvPr>
          <p:cNvSpPr txBox="1"/>
          <p:nvPr/>
        </p:nvSpPr>
        <p:spPr>
          <a:xfrm>
            <a:off x="-2" y="-1"/>
            <a:ext cx="3883744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Luke 23:43</a:t>
            </a:r>
          </a:p>
          <a:p>
            <a:pPr algn="ctr"/>
            <a:endParaRPr lang="en-US" sz="3200" b="1" baseline="30000" dirty="0">
              <a:solidFill>
                <a:schemeClr val="bg1"/>
              </a:solidFill>
            </a:endParaRPr>
          </a:p>
          <a:p>
            <a:pPr algn="ctr"/>
            <a:r>
              <a:rPr lang="en-US" sz="4800" b="1" baseline="30000" dirty="0">
                <a:solidFill>
                  <a:schemeClr val="bg1"/>
                </a:solidFill>
              </a:rPr>
              <a:t>43 </a:t>
            </a:r>
            <a:r>
              <a:rPr lang="en-US" sz="4800" b="1" dirty="0">
                <a:solidFill>
                  <a:schemeClr val="bg1"/>
                </a:solidFill>
              </a:rPr>
              <a:t>And He said to him, “Truly I say to you, today you will be with Me in </a:t>
            </a:r>
            <a:r>
              <a:rPr lang="en-US" sz="4800" b="1" u="sng" dirty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Paradise.”</a:t>
            </a:r>
          </a:p>
        </p:txBody>
      </p:sp>
    </p:spTree>
    <p:extLst>
      <p:ext uri="{BB962C8B-B14F-4D97-AF65-F5344CB8AC3E}">
        <p14:creationId xmlns:p14="http://schemas.microsoft.com/office/powerpoint/2010/main" val="5666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DBA7E-823A-6BE9-AEE9-092E1300E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b="1" dirty="0"/>
              <a:t>Awareness of the Soul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C0E56-7661-3C9C-FD7E-8929F6F4F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b="1" dirty="0"/>
              <a:t>Luke 16:23-24 (NKJV)</a:t>
            </a:r>
          </a:p>
          <a:p>
            <a:r>
              <a:rPr lang="en-US" sz="4000" b="1" baseline="30000" dirty="0"/>
              <a:t>23 </a:t>
            </a:r>
            <a:r>
              <a:rPr lang="en-US" sz="4000" dirty="0"/>
              <a:t>And being in </a:t>
            </a:r>
            <a:r>
              <a:rPr lang="en-US" sz="4000" b="1" u="sng" dirty="0">
                <a:solidFill>
                  <a:srgbClr val="0070C0"/>
                </a:solidFill>
              </a:rPr>
              <a:t>torments in Hades</a:t>
            </a:r>
            <a:r>
              <a:rPr lang="en-US" sz="4000" dirty="0"/>
              <a:t>, he lifted up his eyes and </a:t>
            </a:r>
            <a:r>
              <a:rPr lang="en-US" sz="4000" b="1" u="sng" dirty="0">
                <a:solidFill>
                  <a:srgbClr val="0070C0"/>
                </a:solidFill>
              </a:rPr>
              <a:t>saw Abraham afar off,</a:t>
            </a:r>
            <a:r>
              <a:rPr lang="en-US" sz="4000" dirty="0"/>
              <a:t> and Lazarus in his bosom. </a:t>
            </a:r>
            <a:r>
              <a:rPr lang="en-US" sz="4000" b="1" baseline="30000" dirty="0"/>
              <a:t>24 </a:t>
            </a:r>
            <a:r>
              <a:rPr lang="en-US" sz="4000" dirty="0"/>
              <a:t>“Then he cried and said, ‘Father Abraham, have mercy on me, and send Lazarus that he may dip the tip of his finger in water and cool my tongue; for </a:t>
            </a:r>
            <a:r>
              <a:rPr lang="en-US" sz="4000" b="1" u="sng" dirty="0">
                <a:solidFill>
                  <a:srgbClr val="0070C0"/>
                </a:solidFill>
              </a:rPr>
              <a:t>I am tormented in this flame.’</a:t>
            </a:r>
          </a:p>
        </p:txBody>
      </p:sp>
    </p:spTree>
    <p:extLst>
      <p:ext uri="{BB962C8B-B14F-4D97-AF65-F5344CB8AC3E}">
        <p14:creationId xmlns:p14="http://schemas.microsoft.com/office/powerpoint/2010/main" val="1619708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05DEB-1EBA-3992-0164-E950C2408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b="1" dirty="0"/>
              <a:t>Awareness of the Soul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584D4-5015-B5CE-A5F0-5FF9C3EE3E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b="1" dirty="0"/>
              <a:t>Luke 16:25, 27-28 (NKJV)</a:t>
            </a:r>
          </a:p>
          <a:p>
            <a:r>
              <a:rPr lang="en-US" sz="3600" b="1" baseline="30000" dirty="0"/>
              <a:t>25 </a:t>
            </a:r>
            <a:r>
              <a:rPr lang="en-US" sz="3600" dirty="0"/>
              <a:t>But Abraham said, ‘Son, </a:t>
            </a:r>
            <a:r>
              <a:rPr lang="en-US" sz="3600" b="1" u="sng" dirty="0">
                <a:solidFill>
                  <a:srgbClr val="0070C0"/>
                </a:solidFill>
              </a:rPr>
              <a:t>remember </a:t>
            </a:r>
            <a:r>
              <a:rPr lang="en-US" sz="3600" dirty="0"/>
              <a:t>that in your lifetime you received your good things, and likewise Lazarus evil things; but now he is comforted and you are tormented. </a:t>
            </a:r>
          </a:p>
          <a:p>
            <a:r>
              <a:rPr lang="en-US" sz="3600" b="1" baseline="30000" dirty="0"/>
              <a:t>27 </a:t>
            </a:r>
            <a:r>
              <a:rPr lang="en-US" sz="3600" dirty="0"/>
              <a:t>“Then he said, ‘I beg you therefore, father, that you would send him to my father’s house, </a:t>
            </a:r>
            <a:r>
              <a:rPr lang="en-US" sz="3600" b="1" baseline="30000" dirty="0"/>
              <a:t>28 </a:t>
            </a:r>
            <a:r>
              <a:rPr lang="en-US" sz="3600" dirty="0"/>
              <a:t>for </a:t>
            </a:r>
            <a:r>
              <a:rPr lang="en-US" sz="3600" b="1" u="sng" dirty="0">
                <a:solidFill>
                  <a:srgbClr val="0070C0"/>
                </a:solidFill>
              </a:rPr>
              <a:t>I have five brothers</a:t>
            </a:r>
            <a:r>
              <a:rPr lang="en-US" sz="3600" dirty="0"/>
              <a:t>, that he may testify to them, lest they also come to this place of torment.’</a:t>
            </a:r>
          </a:p>
        </p:txBody>
      </p:sp>
    </p:spTree>
    <p:extLst>
      <p:ext uri="{BB962C8B-B14F-4D97-AF65-F5344CB8AC3E}">
        <p14:creationId xmlns:p14="http://schemas.microsoft.com/office/powerpoint/2010/main" val="3104681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76F1651-44BF-D4E8-40CF-F1560DB4F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b="1" dirty="0"/>
              <a:t>Final Destination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0082BC7-210A-D568-D821-4058C03A8DE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000" b="1" dirty="0"/>
              <a:t>Revelation 20:14-15</a:t>
            </a:r>
          </a:p>
          <a:p>
            <a:r>
              <a:rPr lang="en-US" sz="4000" b="1" baseline="30000" dirty="0"/>
              <a:t>14 </a:t>
            </a:r>
            <a:r>
              <a:rPr lang="en-US" sz="4000" dirty="0"/>
              <a:t>Then </a:t>
            </a:r>
            <a:r>
              <a:rPr lang="en-US" sz="4000" b="1" u="sng" dirty="0">
                <a:solidFill>
                  <a:srgbClr val="0070C0"/>
                </a:solidFill>
              </a:rPr>
              <a:t>Death and Hades were cast into the lake of fire</a:t>
            </a:r>
            <a:r>
              <a:rPr lang="en-US" sz="4000" dirty="0"/>
              <a:t>. This is the second death. </a:t>
            </a:r>
            <a:r>
              <a:rPr lang="en-US" sz="4000" b="1" baseline="30000" dirty="0"/>
              <a:t>15 </a:t>
            </a:r>
            <a:r>
              <a:rPr lang="en-US" sz="4000" dirty="0"/>
              <a:t>And anyone not found written in the Book of Life was cast into the lake of fire.</a:t>
            </a:r>
          </a:p>
          <a:p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38A1772-5208-5659-DDC6-D0AC09DC93E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825625"/>
            <a:ext cx="518160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228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8B5F3-FB13-0B43-C089-73EC6724D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b="1" dirty="0"/>
              <a:t>Final Destination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E27F1-6CB4-4A1C-0650-57CC1B5EDA9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b="1" dirty="0"/>
              <a:t>Matthew 25:21</a:t>
            </a:r>
          </a:p>
          <a:p>
            <a:r>
              <a:rPr lang="en-US" sz="3600" b="1" baseline="30000" dirty="0"/>
              <a:t>21 </a:t>
            </a:r>
            <a:r>
              <a:rPr lang="en-US" sz="3600" dirty="0"/>
              <a:t>His lord said to him, ‘</a:t>
            </a:r>
            <a:r>
              <a:rPr lang="en-US" sz="3600" b="1" u="sng" dirty="0">
                <a:solidFill>
                  <a:srgbClr val="0070C0"/>
                </a:solidFill>
              </a:rPr>
              <a:t>Well </a:t>
            </a:r>
            <a:r>
              <a:rPr lang="en-US" sz="3600" b="1" i="1" u="sng" dirty="0">
                <a:solidFill>
                  <a:srgbClr val="0070C0"/>
                </a:solidFill>
              </a:rPr>
              <a:t>done,</a:t>
            </a:r>
            <a:r>
              <a:rPr lang="en-US" sz="3600" b="1" u="sng" dirty="0">
                <a:solidFill>
                  <a:srgbClr val="0070C0"/>
                </a:solidFill>
              </a:rPr>
              <a:t> good and faithful servant</a:t>
            </a:r>
            <a:r>
              <a:rPr lang="en-US" sz="3600" dirty="0"/>
              <a:t>; you were faithful over a few things, I will make you ruler over many things. </a:t>
            </a:r>
            <a:r>
              <a:rPr lang="en-US" sz="3600" b="1" u="sng" dirty="0">
                <a:solidFill>
                  <a:srgbClr val="0070C0"/>
                </a:solidFill>
              </a:rPr>
              <a:t>Enter into the joy of your lord.’</a:t>
            </a:r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BFB3768-A2DA-86F8-127A-48B552CBD16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1" y="1825625"/>
            <a:ext cx="518159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685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30A95F8-AAE6-9BC8-98A2-89FF213E1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885FFAA-577E-A92A-B894-84E050BCBF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662301B-1B64-4A06-EEDE-1293BC07BDB1}"/>
              </a:ext>
            </a:extLst>
          </p:cNvPr>
          <p:cNvSpPr txBox="1"/>
          <p:nvPr/>
        </p:nvSpPr>
        <p:spPr>
          <a:xfrm>
            <a:off x="0" y="0"/>
            <a:ext cx="121920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>
                <a:ln w="38100"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Where Will You Spend Eternity?</a:t>
            </a:r>
          </a:p>
        </p:txBody>
      </p:sp>
    </p:spTree>
    <p:extLst>
      <p:ext uri="{BB962C8B-B14F-4D97-AF65-F5344CB8AC3E}">
        <p14:creationId xmlns:p14="http://schemas.microsoft.com/office/powerpoint/2010/main" val="1342193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384</Words>
  <Application>Microsoft Office PowerPoint</Application>
  <PresentationFormat>Widescreen</PresentationFormat>
  <Paragraphs>23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John 11:25-26</vt:lpstr>
      <vt:lpstr>PowerPoint Presentation</vt:lpstr>
      <vt:lpstr>Luke 16:24  24 …for I am tormented in this flame.’</vt:lpstr>
      <vt:lpstr>PowerPoint Presentation</vt:lpstr>
      <vt:lpstr>Awareness of the Soul</vt:lpstr>
      <vt:lpstr>Awareness of the Soul</vt:lpstr>
      <vt:lpstr>Final Destination</vt:lpstr>
      <vt:lpstr>Final Destination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Steven Breedlove</dc:creator>
  <cp:lastModifiedBy>Steven Breedlove</cp:lastModifiedBy>
  <cp:revision>1</cp:revision>
  <dcterms:created xsi:type="dcterms:W3CDTF">2026-10-01T13:16:18Z</dcterms:created>
  <dcterms:modified xsi:type="dcterms:W3CDTF">2026-10-01T14:21:50Z</dcterms:modified>
</cp:coreProperties>
</file>