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4" r:id="rId5"/>
    <p:sldId id="263" r:id="rId6"/>
    <p:sldId id="266" r:id="rId7"/>
    <p:sldId id="260" r:id="rId8"/>
    <p:sldId id="261" r:id="rId9"/>
    <p:sldId id="262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657CBB-3344-0993-E333-89CA0C44B6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7A72B1-D551-6BB4-A127-8EEB4BB699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374F42-A30D-3B68-07F9-2FEDC1D3C4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57372-6493-4531-82B6-E268739CD955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E84090-C7C3-D19A-1606-5E6F892D3B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9B2590-3FE0-47AE-2017-D6905BE55A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EBE02-55ED-4254-850F-AAC76BD0A9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7698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3383BF-2B56-6A21-D8BC-279C977390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1BB951-6D67-C131-E4EA-54EF52D567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941FBF-2CD6-8D53-4097-379AD1760D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57372-6493-4531-82B6-E268739CD955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1E649-AEEF-57DA-76CB-5F30C5A17F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7CA417-9575-D8EE-55DC-1BD1C9880B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EBE02-55ED-4254-850F-AAC76BD0A9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3218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80E3A3-770B-3974-BF91-70528699D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534E5D-9952-1D27-C8DF-D1BAB5273E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C1FEF0-8F90-8D0C-84BC-C658F75FC0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57372-6493-4531-82B6-E268739CD955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56C87F-1E68-0FD3-512B-29F2C6B65A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82EBA3-BA14-D394-6F1B-5781031BF7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EBE02-55ED-4254-850F-AAC76BD0A9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8656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A29EC1-B37D-8A14-B948-1A23320D6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31153E-C3CC-7DBD-33DA-C020AD6D5E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B51A91-E92E-7D19-BB30-8F69348A8B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0548FC-86FC-5273-328B-3640A3C9A1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57372-6493-4531-82B6-E268739CD955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44A918-C545-6348-EDB7-88A8D045D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7998A9-9B17-7610-E38F-41303BAAF9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EBE02-55ED-4254-850F-AAC76BD0A9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1247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EBE73-BC1A-CA1B-2427-61AA8066A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4AAC31-93A4-6A88-A4FF-E45E724D03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D63BF3-F538-58C3-67DE-FE3693FB71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E945877-2AD3-4725-1FEE-82EFA585A7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785833F-BCAC-7126-175B-FEC11178FDE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989D03A-0D20-3746-A575-F03C58D03D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57372-6493-4531-82B6-E268739CD955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14BAA46-C1E6-A1FD-EFC5-2876C59F4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4D1894D-7568-CD7F-D1AE-1CB938E79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EBE02-55ED-4254-850F-AAC76BD0A9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750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266092-837F-E075-E59F-71BED40B51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5EB38C-EA9F-72DB-DF74-5B600B56EC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57372-6493-4531-82B6-E268739CD955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D68A06-8D43-E3FB-1238-A83E0916C0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99AAB8A-0F36-739A-6E16-83EFC5380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EBE02-55ED-4254-850F-AAC76BD0A9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2088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FF1EFA1-8CF2-04B6-C04E-59BF224C0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57372-6493-4531-82B6-E268739CD955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83E903E-6F5A-4F59-4D48-D134C7354D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790946-ECAA-0BF8-2297-946A226595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EBE02-55ED-4254-850F-AAC76BD0A9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9590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8407ED-FF5C-4D65-9E97-92B84DA6A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787B8D-ED11-6839-921B-F10A750BEA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F89746-CD13-5BD3-F93B-6E5C0BB047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2B219D-E7C3-CEED-9708-92333A4F3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57372-6493-4531-82B6-E268739CD955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0EA060-1624-0625-C8E3-4610EB81BB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8D17CD-AAAE-1F36-9E97-CC19D03B2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EBE02-55ED-4254-850F-AAC76BD0A9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3899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BADA31-897F-FDE6-012D-8052077AC9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844F338-2F62-676F-4434-24024B5C930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0C021A-BD99-D243-54B4-97E6E29DC2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68B03E-F01E-1519-0552-7EDAA1107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57372-6493-4531-82B6-E268739CD955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7B5531-46A6-3574-65F8-CC486D9939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EDE8A6-4CF4-4750-F65F-DC88BF98D7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EBE02-55ED-4254-850F-AAC76BD0A9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97785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04F65C-7FD1-0410-A351-E92AD1A63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7064AA5-6D0A-3706-F0A1-DC23BC0269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D5BAB5-D291-8944-EE85-F3C79DED1A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57372-6493-4531-82B6-E268739CD955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58AAD3-D0F8-DED2-ADD8-2B3E61A0D4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7A11EB-E5BA-7D70-2B11-91E7AB6B9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EBE02-55ED-4254-850F-AAC76BD0A9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5623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7B3AA04-78D8-09BA-27EF-6B6ABCC313B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912509-1A36-8F4B-D2B3-2800AA1218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86F960-6A1C-6808-6BDD-6F1BD78C9F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57372-6493-4531-82B6-E268739CD955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4DB947-EE1D-2947-0657-FE65E59074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FB1740-C07D-087B-FD0D-E82B7DFC65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EBE02-55ED-4254-850F-AAC76BD0A9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610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3F29225-2C12-CAA3-F3F9-49CAA57A8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2435BA-D37E-403C-B51C-9775C5CF1C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259E7F-CC4E-19B7-9663-08AFE75D1F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E257372-6493-4531-82B6-E268739CD955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BB6A04-1BCB-B93B-48DF-13241CD09E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38F2C6-8091-81A2-085D-F22545C687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22EBE02-55ED-4254-850F-AAC76BD0A9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2502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8AF0CB-B062-B26C-542D-A1FBF389A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A04F611-9CEF-7598-4E5E-E9795DAC77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47D680B-F86D-07F6-65AA-5853EC950A68}"/>
              </a:ext>
            </a:extLst>
          </p:cNvPr>
          <p:cNvSpPr txBox="1"/>
          <p:nvPr/>
        </p:nvSpPr>
        <p:spPr>
          <a:xfrm>
            <a:off x="0" y="0"/>
            <a:ext cx="1219200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>
                <a:ln w="28575">
                  <a:solidFill>
                    <a:schemeClr val="tx1"/>
                  </a:solidFill>
                </a:ln>
                <a:solidFill>
                  <a:srgbClr val="FFFF00"/>
                </a:solidFill>
              </a:rPr>
              <a:t>Looking for a Few Good Men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CB69791-1D08-2E9A-1CE2-3945A331FED1}"/>
              </a:ext>
            </a:extLst>
          </p:cNvPr>
          <p:cNvSpPr txBox="1"/>
          <p:nvPr/>
        </p:nvSpPr>
        <p:spPr>
          <a:xfrm>
            <a:off x="0" y="5348748"/>
            <a:ext cx="12192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b="1" dirty="0">
                <a:ln w="28575">
                  <a:solidFill>
                    <a:schemeClr val="tx1"/>
                  </a:solidFill>
                </a:ln>
                <a:solidFill>
                  <a:srgbClr val="FFFF00"/>
                </a:solidFill>
              </a:rPr>
              <a:t>And Women</a:t>
            </a:r>
          </a:p>
        </p:txBody>
      </p:sp>
    </p:spTree>
    <p:extLst>
      <p:ext uri="{BB962C8B-B14F-4D97-AF65-F5344CB8AC3E}">
        <p14:creationId xmlns:p14="http://schemas.microsoft.com/office/powerpoint/2010/main" val="2212814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C01B16-905A-14FD-E65E-1106A2D971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8000" b="1" dirty="0"/>
              <a:t>Matthew 9:37-38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953916-A553-057E-FAB9-C53F1AD5EE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5400" b="1" baseline="30000" dirty="0"/>
              <a:t>37 </a:t>
            </a:r>
            <a:r>
              <a:rPr lang="en-US" sz="5400" dirty="0"/>
              <a:t>Then He *said to His disciples, “The </a:t>
            </a:r>
            <a:r>
              <a:rPr lang="en-US" sz="5400" b="1" u="sng" dirty="0">
                <a:solidFill>
                  <a:srgbClr val="0070C0"/>
                </a:solidFill>
              </a:rPr>
              <a:t>harvest is plentiful</a:t>
            </a:r>
            <a:r>
              <a:rPr lang="en-US" sz="5400" dirty="0"/>
              <a:t>, but the </a:t>
            </a:r>
            <a:r>
              <a:rPr lang="en-US" sz="5400" b="1" u="sng" dirty="0">
                <a:solidFill>
                  <a:srgbClr val="0070C0"/>
                </a:solidFill>
              </a:rPr>
              <a:t>workers are few</a:t>
            </a:r>
            <a:r>
              <a:rPr lang="en-US" sz="5400" dirty="0"/>
              <a:t>. </a:t>
            </a:r>
            <a:r>
              <a:rPr lang="en-US" sz="5400" b="1" baseline="30000" dirty="0"/>
              <a:t>38 </a:t>
            </a:r>
            <a:r>
              <a:rPr lang="en-US" sz="5400" dirty="0"/>
              <a:t>Therefore, plead with the Lord of the harvest to </a:t>
            </a:r>
            <a:r>
              <a:rPr lang="en-US" sz="5400" b="1" u="sng" dirty="0">
                <a:solidFill>
                  <a:srgbClr val="0070C0"/>
                </a:solidFill>
              </a:rPr>
              <a:t>send out workers </a:t>
            </a:r>
            <a:r>
              <a:rPr lang="en-US" sz="5400" dirty="0"/>
              <a:t>into His harvest.”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4460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204E1E-E104-3AEF-E39E-FCE595E29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F309AB2-4D71-104A-40BD-1CD9889C29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16D639B-5647-D1AD-DAB7-D1AF2EDB36F6}"/>
              </a:ext>
            </a:extLst>
          </p:cNvPr>
          <p:cNvSpPr txBox="1"/>
          <p:nvPr/>
        </p:nvSpPr>
        <p:spPr>
          <a:xfrm>
            <a:off x="0" y="2222090"/>
            <a:ext cx="567321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ln w="285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Traits of a Good Worker</a:t>
            </a:r>
          </a:p>
        </p:txBody>
      </p:sp>
    </p:spTree>
    <p:extLst>
      <p:ext uri="{BB962C8B-B14F-4D97-AF65-F5344CB8AC3E}">
        <p14:creationId xmlns:p14="http://schemas.microsoft.com/office/powerpoint/2010/main" val="872679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4592BF-1506-D566-C226-80331FA6E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8000" b="1" dirty="0"/>
              <a:t>Unselfish in All Things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F23C94-EA5D-FC0C-2AB0-1E86EA8F05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4400" b="1" dirty="0"/>
              <a:t>Philippians 2:7-8 (NASB)</a:t>
            </a:r>
          </a:p>
          <a:p>
            <a:r>
              <a:rPr lang="en-US" sz="4400" b="1" baseline="30000" dirty="0"/>
              <a:t>7 </a:t>
            </a:r>
            <a:r>
              <a:rPr lang="en-US" sz="4400" dirty="0"/>
              <a:t>but </a:t>
            </a:r>
            <a:r>
              <a:rPr lang="en-US" sz="4400" b="1" u="sng" dirty="0">
                <a:solidFill>
                  <a:srgbClr val="0070C0"/>
                </a:solidFill>
              </a:rPr>
              <a:t>emptied Himself </a:t>
            </a:r>
            <a:r>
              <a:rPr lang="en-US" sz="4400" i="1" dirty="0"/>
              <a:t>by</a:t>
            </a:r>
            <a:r>
              <a:rPr lang="en-US" sz="4400" dirty="0"/>
              <a:t> taking the form of a bond-servant </a:t>
            </a:r>
            <a:r>
              <a:rPr lang="en-US" sz="4400" i="1" dirty="0"/>
              <a:t>and</a:t>
            </a:r>
            <a:r>
              <a:rPr lang="en-US" sz="4400" dirty="0"/>
              <a:t> being born in the likeness of men. </a:t>
            </a:r>
            <a:r>
              <a:rPr lang="en-US" sz="4400" b="1" baseline="30000" dirty="0"/>
              <a:t>8 </a:t>
            </a:r>
            <a:r>
              <a:rPr lang="en-US" sz="4400" dirty="0"/>
              <a:t>And being found in appearance as a man, </a:t>
            </a:r>
            <a:r>
              <a:rPr lang="en-US" sz="4400" b="1" u="sng" dirty="0">
                <a:solidFill>
                  <a:srgbClr val="0070C0"/>
                </a:solidFill>
              </a:rPr>
              <a:t>He humbled Himself</a:t>
            </a:r>
            <a:r>
              <a:rPr lang="en-US" sz="4400" dirty="0"/>
              <a:t> by becoming obedient to the point of death: death on a cross.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3685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241B4F-0C60-F8D1-823C-5DB3B23942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8000" b="1" dirty="0"/>
              <a:t>Seeks the Good of Others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E409CE-4E5C-9BE1-5105-066B8480E8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5400" b="1" dirty="0"/>
              <a:t>1 Corinthians 10:24 (NASB)</a:t>
            </a:r>
          </a:p>
          <a:p>
            <a:r>
              <a:rPr lang="en-US" sz="5400" b="1" baseline="30000" dirty="0"/>
              <a:t>24 </a:t>
            </a:r>
            <a:r>
              <a:rPr lang="en-US" sz="5400" dirty="0"/>
              <a:t>No one is to seek his own </a:t>
            </a:r>
            <a:r>
              <a:rPr lang="en-US" sz="5400" i="1" dirty="0"/>
              <a:t>advantage</a:t>
            </a:r>
            <a:r>
              <a:rPr lang="en-US" sz="5400" dirty="0"/>
              <a:t>, but </a:t>
            </a:r>
            <a:r>
              <a:rPr lang="en-US" sz="5400" b="1" u="sng" dirty="0">
                <a:solidFill>
                  <a:srgbClr val="0070C0"/>
                </a:solidFill>
              </a:rPr>
              <a:t>rather that of his neighbor.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2771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760AE-3928-6DD0-430B-0AF9AB55E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8000" b="1" dirty="0"/>
              <a:t>Cares for the Needy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82134D-419F-468E-AA01-61494A7F6E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800" b="1" dirty="0"/>
              <a:t>Matthew 10:42 (NASB)</a:t>
            </a:r>
          </a:p>
          <a:p>
            <a:r>
              <a:rPr lang="en-US" sz="4800" b="1" baseline="30000" dirty="0"/>
              <a:t>42 </a:t>
            </a:r>
            <a:r>
              <a:rPr lang="en-US" sz="4800" dirty="0"/>
              <a:t>And </a:t>
            </a:r>
            <a:r>
              <a:rPr lang="en-US" sz="4800" b="1" u="sng" dirty="0">
                <a:solidFill>
                  <a:srgbClr val="0070C0"/>
                </a:solidFill>
              </a:rPr>
              <a:t>whoever gives </a:t>
            </a:r>
            <a:r>
              <a:rPr lang="en-US" sz="4800" dirty="0"/>
              <a:t>one of these little ones just a cup of cold </a:t>
            </a:r>
            <a:r>
              <a:rPr lang="en-US" sz="4800" i="1" dirty="0"/>
              <a:t>water</a:t>
            </a:r>
            <a:r>
              <a:rPr lang="en-US" sz="4800" dirty="0"/>
              <a:t> to drink in the name of a disciple, truly I say to you, he shall by no means lose his reward.”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869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ADF513-E1A4-066D-283D-5D1B45D2DF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5400" b="1" dirty="0"/>
              <a:t>Concerned for the Welfare of Others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B007DF-15A7-57FB-E13C-1CD4C7BD7C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4400" b="1" dirty="0"/>
              <a:t>Philippians 2:19-20 (NASB)</a:t>
            </a:r>
          </a:p>
          <a:p>
            <a:r>
              <a:rPr lang="en-US" sz="4400" b="1" baseline="30000" dirty="0"/>
              <a:t>19 </a:t>
            </a:r>
            <a:r>
              <a:rPr lang="en-US" sz="4400" dirty="0"/>
              <a:t>But I hope, in the Lord Jesus, to send Timothy to you shortly, so that I also may be encouraged when I learn of your condition. </a:t>
            </a:r>
            <a:r>
              <a:rPr lang="en-US" sz="4400" b="1" baseline="30000" dirty="0"/>
              <a:t>20 </a:t>
            </a:r>
            <a:r>
              <a:rPr lang="en-US" sz="4400" dirty="0"/>
              <a:t>For I have no one </a:t>
            </a:r>
            <a:r>
              <a:rPr lang="en-US" sz="4400" i="1" dirty="0"/>
              <a:t>else</a:t>
            </a:r>
            <a:r>
              <a:rPr lang="en-US" sz="4400" dirty="0"/>
              <a:t> of kindred spirit who will genuinely be </a:t>
            </a:r>
            <a:r>
              <a:rPr lang="en-US" sz="4400" b="1" u="sng" dirty="0">
                <a:solidFill>
                  <a:srgbClr val="0070C0"/>
                </a:solidFill>
              </a:rPr>
              <a:t>concerned for your welfare</a:t>
            </a:r>
            <a:r>
              <a:rPr lang="en-US" sz="44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408381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ACF8C8-8C11-A9E6-CDC6-3A2F561655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8000" b="1" dirty="0"/>
              <a:t>Proven Character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9C4AFA-BF3F-D659-EB85-08F6CCDC87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Philippians 2:22 (NASB)</a:t>
            </a:r>
          </a:p>
          <a:p>
            <a:r>
              <a:rPr lang="en-US" sz="5400" b="1" baseline="30000" dirty="0"/>
              <a:t>22 </a:t>
            </a:r>
            <a:r>
              <a:rPr lang="en-US" sz="5400" dirty="0"/>
              <a:t>But you know of his </a:t>
            </a:r>
            <a:r>
              <a:rPr lang="en-US" sz="5400" b="1" u="sng" dirty="0">
                <a:solidFill>
                  <a:srgbClr val="0070C0"/>
                </a:solidFill>
              </a:rPr>
              <a:t>proven character</a:t>
            </a:r>
            <a:r>
              <a:rPr lang="en-US" sz="5400" dirty="0"/>
              <a:t>, that he served with me in the furtherance of the gospel like a child </a:t>
            </a:r>
            <a:r>
              <a:rPr lang="en-US" sz="5400" i="1" dirty="0"/>
              <a:t>serving</a:t>
            </a:r>
            <a:r>
              <a:rPr lang="en-US" sz="5400" dirty="0"/>
              <a:t> his father. </a:t>
            </a:r>
          </a:p>
        </p:txBody>
      </p:sp>
    </p:spTree>
    <p:extLst>
      <p:ext uri="{BB962C8B-B14F-4D97-AF65-F5344CB8AC3E}">
        <p14:creationId xmlns:p14="http://schemas.microsoft.com/office/powerpoint/2010/main" val="1296803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94B270-8A17-795C-9959-E15D8D61A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8000" b="1" dirty="0"/>
              <a:t>Give Honor to These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389A43-AC07-799A-EF6A-3FE9D742E6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4400" b="1" dirty="0"/>
              <a:t>Philippians 2:29-30 (NASB)</a:t>
            </a:r>
          </a:p>
          <a:p>
            <a:r>
              <a:rPr lang="en-US" sz="4400" b="1" baseline="30000" dirty="0"/>
              <a:t>29 </a:t>
            </a:r>
            <a:r>
              <a:rPr lang="en-US" sz="4400" b="1" u="sng" dirty="0">
                <a:solidFill>
                  <a:srgbClr val="0070C0"/>
                </a:solidFill>
              </a:rPr>
              <a:t>Receive him then in the Lord with all joy</a:t>
            </a:r>
            <a:r>
              <a:rPr lang="en-US" sz="4400" dirty="0"/>
              <a:t>, and hold people like him in high regard, </a:t>
            </a:r>
            <a:r>
              <a:rPr lang="en-US" sz="4400" b="1" baseline="30000" dirty="0"/>
              <a:t>30 </a:t>
            </a:r>
            <a:r>
              <a:rPr lang="en-US" sz="4400" dirty="0"/>
              <a:t>because he came close to death for the work of Christ, risking his life to compensate for your absence in your service to me.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6194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20C6BB-2C6D-D142-D87E-764D7CA4DA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FA608D7-A824-7FCA-ABB3-F2586854DE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67F6CFF-F826-7DD2-E1A8-D257F34F4F10}"/>
              </a:ext>
            </a:extLst>
          </p:cNvPr>
          <p:cNvSpPr txBox="1"/>
          <p:nvPr/>
        </p:nvSpPr>
        <p:spPr>
          <a:xfrm>
            <a:off x="1278194" y="0"/>
            <a:ext cx="996990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n w="28575">
                  <a:solidFill>
                    <a:schemeClr val="tx1"/>
                  </a:solidFill>
                </a:ln>
                <a:solidFill>
                  <a:srgbClr val="FFFF00"/>
                </a:solidFill>
              </a:rPr>
              <a:t>Colossians 3:23</a:t>
            </a:r>
          </a:p>
          <a:p>
            <a:pPr algn="ctr"/>
            <a:r>
              <a:rPr lang="en-US" sz="6000" b="1" baseline="30000" dirty="0">
                <a:ln w="28575">
                  <a:solidFill>
                    <a:schemeClr val="tx1"/>
                  </a:solidFill>
                </a:ln>
                <a:solidFill>
                  <a:srgbClr val="FFFF00"/>
                </a:solidFill>
              </a:rPr>
              <a:t>23 </a:t>
            </a:r>
            <a:r>
              <a:rPr lang="en-US" sz="6000" b="1" dirty="0">
                <a:ln w="28575">
                  <a:solidFill>
                    <a:schemeClr val="tx1"/>
                  </a:solidFill>
                </a:ln>
                <a:solidFill>
                  <a:srgbClr val="FFFF00"/>
                </a:solidFill>
              </a:rPr>
              <a:t>Whatever you do, do your work heartily, as for the Lord and not for people,</a:t>
            </a:r>
          </a:p>
        </p:txBody>
      </p:sp>
    </p:spTree>
    <p:extLst>
      <p:ext uri="{BB962C8B-B14F-4D97-AF65-F5344CB8AC3E}">
        <p14:creationId xmlns:p14="http://schemas.microsoft.com/office/powerpoint/2010/main" val="3770078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358</Words>
  <Application>Microsoft Office PowerPoint</Application>
  <PresentationFormat>Widescreen</PresentationFormat>
  <Paragraphs>25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Aptos</vt:lpstr>
      <vt:lpstr>Aptos Display</vt:lpstr>
      <vt:lpstr>Arial</vt:lpstr>
      <vt:lpstr>Office Theme</vt:lpstr>
      <vt:lpstr>PowerPoint Presentation</vt:lpstr>
      <vt:lpstr>Matthew 9:37-38</vt:lpstr>
      <vt:lpstr>PowerPoint Presentation</vt:lpstr>
      <vt:lpstr>Unselfish in All Things</vt:lpstr>
      <vt:lpstr>Seeks the Good of Others</vt:lpstr>
      <vt:lpstr>Cares for the Needy</vt:lpstr>
      <vt:lpstr>Concerned for the Welfare of Others</vt:lpstr>
      <vt:lpstr>Proven Character</vt:lpstr>
      <vt:lpstr>Give Honor to These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Steven Breedlove</dc:creator>
  <cp:lastModifiedBy>Steven Breedlove</cp:lastModifiedBy>
  <cp:revision>1</cp:revision>
  <dcterms:created xsi:type="dcterms:W3CDTF">2026-09-16T13:39:00Z</dcterms:created>
  <dcterms:modified xsi:type="dcterms:W3CDTF">2026-09-16T14:24:54Z</dcterms:modified>
</cp:coreProperties>
</file>