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D3FC3-6EEE-9E24-D10C-5839135C23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DE8F2-8AE9-02FE-A6FC-FC71845AE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EE851-BE3B-A499-B1FA-E9ADC2126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F0DE4-794D-6885-9EA3-80830005C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68673-8CA0-D60F-5AD2-4E45D9D41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8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9F16-1A3B-5A6D-7E70-3CBA16110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90069B-F81F-FCB5-D77A-B5D5E49F0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10131-71A5-6FAD-DC35-B08FA3138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ADEF6-70D7-C275-E256-D37EEB3B7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35039-88E1-7558-761E-64F1BA49E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31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8F1BD9-F164-C832-4117-83E5BDD83B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26B75-E977-3060-8DBD-8412F31B5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EFB0C-0A16-F653-B52C-DDFA769E9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9B448-34C0-97C5-96AE-32AEA675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3D392-B26A-70F7-CA5C-A3319F3DF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412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64E39-5EFA-5F5A-A473-8905ACE5D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B9D75-75F3-3BB6-7B0F-3E62CF2E3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CFB21-81FD-D5B6-D34C-33978AB5B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CE0CF-E2F0-28E6-C5DF-0A25BFD33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72F89-6642-84CA-BD40-4CAA18A96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85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C5E90-7665-9515-0F7B-A6CB4DEA4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115E6-6548-F075-133B-53196770E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0E753-47B5-7E58-2E77-428D3A247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D7A48-88DA-0905-FC42-413A58A41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AECCE-A695-A698-7ABB-56C650859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2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9D519-80A3-F1A1-0982-D36BB1958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85AE6-FF3E-7874-EEE1-188443FD8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56A6C-5A69-8A1E-0BC3-E73DF23B3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7A572D-F3E4-7334-E27A-E7A287223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97D8F2-F50F-7E7D-A2ED-3F57399D7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159DB-8E73-A233-EB86-4C2A45888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22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E62D8-5382-4F85-6859-3FFAF5249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30D2E-EEF6-3486-C711-4A81E6C2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5ED49E-F23E-A530-286E-D3780A7A7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299D16-5259-B0D7-0117-395D77083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CE9B4-53E1-FE89-3C51-BAC2CD546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E16F9-FBD0-DB23-9F00-CC69AA1E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80A91C-C79F-FD08-31E7-9B9F9D2A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336BA7-ED33-230E-D846-80F7FAF8C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33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C3B12-3444-5164-162B-4505F729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F2D42B-8A15-DCF5-C45D-F275AB968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6A1F8A-7A50-E524-494E-CAE5E93BE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F2C59-7DA6-6B4D-A191-D50C7F6A0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7C1BFD-4454-4C64-29B6-4DD856E02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FAF62A-F0BD-467C-14C4-47C13E8D2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B152B-D9C8-4244-0466-024911C85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24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6335E-1471-1C31-6502-416D8D871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C3E8C-CF02-243D-CDC8-2922CE988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23A01-CF0F-1822-6F99-CAF0D6D11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A8308-6396-8B10-53F3-E0CE6C16D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6E684-35F5-5B2B-3CA1-540FFBA63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EBF03-E66A-9DC3-967B-CD3FCFBB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8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08308-BFE8-55F7-66DC-BE996C1D1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462BDD-485E-2834-914D-DF0D16AD5D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4477F5-81CB-D381-4A9E-66B60EEA6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1B085A-8902-78DB-A18F-A797A849A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F1046-D5CA-5E6F-B415-41DFDE5B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98131-DC94-1A08-0ED5-3B6DB3E1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6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D49D69-F099-39E2-5B63-E9F5DDA6F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33E89-39F0-1D5C-FA6F-A6183CC22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9BE74-C379-74AD-EB7C-0FC28E02B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41C535-680A-4238-9106-F81B7368924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3706-5EC8-B419-FBFD-9A9B855F22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E38ED-74EE-FB3E-179A-61681F8D94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6A5A7E-3AA7-4895-A667-EA9FC37F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43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8307F-0B5C-F383-64FA-17624FF6A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9BA061-B2A1-40E9-A4F1-9EAA8AAFD2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5A040D-2040-8B8F-474A-C1E7B7FD716E}"/>
              </a:ext>
            </a:extLst>
          </p:cNvPr>
          <p:cNvSpPr txBox="1"/>
          <p:nvPr/>
        </p:nvSpPr>
        <p:spPr>
          <a:xfrm>
            <a:off x="1189703" y="0"/>
            <a:ext cx="67252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b="1" dirty="0">
              <a:solidFill>
                <a:srgbClr val="FFFF00"/>
              </a:solidFill>
            </a:endParaRPr>
          </a:p>
          <a:p>
            <a:pPr algn="ctr"/>
            <a:r>
              <a:rPr lang="en-US" sz="6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Job Requirements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C31F14-8429-01DC-8433-7EAC7789D9C8}"/>
              </a:ext>
            </a:extLst>
          </p:cNvPr>
          <p:cNvSpPr txBox="1"/>
          <p:nvPr/>
        </p:nvSpPr>
        <p:spPr>
          <a:xfrm>
            <a:off x="2094271" y="2536723"/>
            <a:ext cx="52405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To Be a Disciple of Christ</a:t>
            </a:r>
          </a:p>
        </p:txBody>
      </p:sp>
    </p:spTree>
    <p:extLst>
      <p:ext uri="{BB962C8B-B14F-4D97-AF65-F5344CB8AC3E}">
        <p14:creationId xmlns:p14="http://schemas.microsoft.com/office/powerpoint/2010/main" val="360896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D8D60-FD12-848F-2FBC-718A7EF93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43F40E-61D0-8C20-3CE1-23FF93593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17B1DC-053F-F743-76BB-390264E60240}"/>
              </a:ext>
            </a:extLst>
          </p:cNvPr>
          <p:cNvSpPr txBox="1"/>
          <p:nvPr/>
        </p:nvSpPr>
        <p:spPr>
          <a:xfrm>
            <a:off x="0" y="0"/>
            <a:ext cx="12191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Be a Disciple of Christ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3F2573-D4FA-C26C-5E6D-B44367CE7CDA}"/>
              </a:ext>
            </a:extLst>
          </p:cNvPr>
          <p:cNvSpPr txBox="1"/>
          <p:nvPr/>
        </p:nvSpPr>
        <p:spPr>
          <a:xfrm>
            <a:off x="0" y="4493342"/>
            <a:ext cx="12191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Know the Joy that Comes from Serving God</a:t>
            </a:r>
          </a:p>
        </p:txBody>
      </p:sp>
    </p:spTree>
    <p:extLst>
      <p:ext uri="{BB962C8B-B14F-4D97-AF65-F5344CB8AC3E}">
        <p14:creationId xmlns:p14="http://schemas.microsoft.com/office/powerpoint/2010/main" val="17437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86D5E-6F3C-B4C2-BBAC-26A98E16B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Matthew 28:19-20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5822C-8AAC-BAAA-8D4B-0170D1A47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800" b="1" baseline="30000" dirty="0"/>
              <a:t>19 </a:t>
            </a:r>
            <a:r>
              <a:rPr lang="en-US" sz="4800" dirty="0"/>
              <a:t>Go, therefore, and </a:t>
            </a:r>
            <a:r>
              <a:rPr lang="en-US" sz="4800" b="1" u="sng" dirty="0">
                <a:solidFill>
                  <a:srgbClr val="0070C0"/>
                </a:solidFill>
              </a:rPr>
              <a:t>make disciples of all the nations</a:t>
            </a:r>
            <a:r>
              <a:rPr lang="en-US" sz="4800" dirty="0"/>
              <a:t>, baptizing them in the name of the Father and the Son and the Holy Spirit, </a:t>
            </a:r>
            <a:r>
              <a:rPr lang="en-US" sz="4800" b="1" baseline="30000" dirty="0"/>
              <a:t>20 </a:t>
            </a:r>
            <a:r>
              <a:rPr lang="en-US" sz="4800" dirty="0"/>
              <a:t>teaching them to follow all that I commanded you; and behold, I am with you always, to the end of the age.”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68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3600E-C9EA-20EA-436C-277F517E7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30656B-0DE8-93E4-FE55-F23AE231D1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4E14A9-9C6C-FE4C-4EFB-9EDA073767CB}"/>
              </a:ext>
            </a:extLst>
          </p:cNvPr>
          <p:cNvSpPr txBox="1"/>
          <p:nvPr/>
        </p:nvSpPr>
        <p:spPr>
          <a:xfrm>
            <a:off x="0" y="3028335"/>
            <a:ext cx="73446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3810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To Be a Disciple of Christ</a:t>
            </a:r>
          </a:p>
        </p:txBody>
      </p:sp>
    </p:spTree>
    <p:extLst>
      <p:ext uri="{BB962C8B-B14F-4D97-AF65-F5344CB8AC3E}">
        <p14:creationId xmlns:p14="http://schemas.microsoft.com/office/powerpoint/2010/main" val="299428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BA340-052D-AF68-06D5-DBBE87079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Get Your House in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1492E-B188-D1EC-B24E-C40BB9811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800" b="1" dirty="0"/>
              <a:t>Philippians 2:12 (NASB)</a:t>
            </a:r>
          </a:p>
          <a:p>
            <a:r>
              <a:rPr lang="en-US" sz="4800" b="1" baseline="30000" dirty="0"/>
              <a:t>12 </a:t>
            </a:r>
            <a:r>
              <a:rPr lang="en-US" sz="4800" dirty="0"/>
              <a:t>So then, my beloved, just as you have always obeyed, not as in my presence only, but now much more in my absence, </a:t>
            </a:r>
            <a:r>
              <a:rPr lang="en-US" sz="4800" b="1" u="sng" dirty="0">
                <a:solidFill>
                  <a:srgbClr val="0070C0"/>
                </a:solidFill>
              </a:rPr>
              <a:t>work out your own salvation with fear and trembling; </a:t>
            </a:r>
          </a:p>
        </p:txBody>
      </p:sp>
    </p:spTree>
    <p:extLst>
      <p:ext uri="{BB962C8B-B14F-4D97-AF65-F5344CB8AC3E}">
        <p14:creationId xmlns:p14="http://schemas.microsoft.com/office/powerpoint/2010/main" val="45793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C86EC-6883-1A5F-3D93-111894A2B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Work With Confidence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FECA2-1B39-A1E8-EF39-134AC5F95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Philippians 2:13 (NASB)</a:t>
            </a:r>
          </a:p>
          <a:p>
            <a:r>
              <a:rPr lang="en-US" sz="5400" b="1" baseline="30000" dirty="0"/>
              <a:t>13 </a:t>
            </a:r>
            <a:r>
              <a:rPr lang="en-US" sz="5400" dirty="0"/>
              <a:t>for </a:t>
            </a:r>
            <a:r>
              <a:rPr lang="en-US" sz="5400" b="1" u="sng" dirty="0">
                <a:solidFill>
                  <a:srgbClr val="0070C0"/>
                </a:solidFill>
              </a:rPr>
              <a:t>it is God who is at work in you</a:t>
            </a:r>
            <a:r>
              <a:rPr lang="en-US" sz="5400" dirty="0"/>
              <a:t>, both to desire and to work for </a:t>
            </a:r>
            <a:r>
              <a:rPr lang="en-US" sz="5400" i="1" dirty="0"/>
              <a:t>His</a:t>
            </a:r>
            <a:r>
              <a:rPr lang="en-US" sz="5400" dirty="0"/>
              <a:t> good pleasure.</a:t>
            </a:r>
          </a:p>
        </p:txBody>
      </p:sp>
    </p:spTree>
    <p:extLst>
      <p:ext uri="{BB962C8B-B14F-4D97-AF65-F5344CB8AC3E}">
        <p14:creationId xmlns:p14="http://schemas.microsoft.com/office/powerpoint/2010/main" val="235555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6FC2B-5630-3F2C-E731-AA44ABD12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Work Willingly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AC53B-4E06-46C1-5A80-AC36C6096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Philippians 2:14 (NASB)</a:t>
            </a:r>
          </a:p>
          <a:p>
            <a:r>
              <a:rPr lang="en-US" sz="5400" b="1" baseline="30000" dirty="0"/>
              <a:t>14 </a:t>
            </a:r>
            <a:r>
              <a:rPr lang="en-US" sz="5400" dirty="0"/>
              <a:t>Do all things </a:t>
            </a:r>
            <a:r>
              <a:rPr lang="en-US" sz="5400" b="1" u="sng" dirty="0">
                <a:solidFill>
                  <a:srgbClr val="0070C0"/>
                </a:solidFill>
              </a:rPr>
              <a:t>without complaining </a:t>
            </a:r>
            <a:r>
              <a:rPr lang="en-US" sz="5400" dirty="0"/>
              <a:t>or arguments; </a:t>
            </a:r>
          </a:p>
        </p:txBody>
      </p:sp>
    </p:spTree>
    <p:extLst>
      <p:ext uri="{BB962C8B-B14F-4D97-AF65-F5344CB8AC3E}">
        <p14:creationId xmlns:p14="http://schemas.microsoft.com/office/powerpoint/2010/main" val="166526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E5600-EAF2-A4A7-2643-DD6DDB5EC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Work Blamelessly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E72EA-5E40-8EB5-54C7-A5B9A129C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b="1" dirty="0"/>
              <a:t>Philippians 2:15 (NASB)</a:t>
            </a:r>
          </a:p>
          <a:p>
            <a:r>
              <a:rPr lang="en-US" sz="4400" b="1" baseline="30000" dirty="0"/>
              <a:t>15 </a:t>
            </a:r>
            <a:r>
              <a:rPr lang="en-US" sz="4400" dirty="0"/>
              <a:t>so that you will </a:t>
            </a:r>
            <a:r>
              <a:rPr lang="en-US" sz="4400" b="1" u="sng" dirty="0">
                <a:solidFill>
                  <a:srgbClr val="0070C0"/>
                </a:solidFill>
              </a:rPr>
              <a:t>prove yourselves </a:t>
            </a:r>
            <a:r>
              <a:rPr lang="en-US" sz="4400" dirty="0"/>
              <a:t>to be blameless and innocent, </a:t>
            </a:r>
            <a:r>
              <a:rPr lang="en-US" sz="4400" b="1" u="sng" dirty="0">
                <a:solidFill>
                  <a:srgbClr val="0070C0"/>
                </a:solidFill>
              </a:rPr>
              <a:t>children of God above reproach </a:t>
            </a:r>
            <a:r>
              <a:rPr lang="en-US" sz="4400" dirty="0"/>
              <a:t>in the midst of a crooked and perverse generation, among whom you appear as lights in the world, </a:t>
            </a:r>
          </a:p>
        </p:txBody>
      </p:sp>
    </p:spTree>
    <p:extLst>
      <p:ext uri="{BB962C8B-B14F-4D97-AF65-F5344CB8AC3E}">
        <p14:creationId xmlns:p14="http://schemas.microsoft.com/office/powerpoint/2010/main" val="190450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ECDAF-E941-8EA1-0822-5AFEC2F7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Strong in the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9C4CE-C9EA-F8A9-4FBB-A4BA85CDE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Philippians 2:16 (NASB)</a:t>
            </a:r>
          </a:p>
          <a:p>
            <a:r>
              <a:rPr lang="en-US" sz="5400" b="1" baseline="30000" dirty="0"/>
              <a:t>16 </a:t>
            </a:r>
            <a:r>
              <a:rPr lang="en-US" sz="5400" b="1" u="sng" dirty="0">
                <a:solidFill>
                  <a:srgbClr val="0070C0"/>
                </a:solidFill>
              </a:rPr>
              <a:t>holding firmly the word of life</a:t>
            </a:r>
            <a:r>
              <a:rPr lang="en-US" sz="5400" dirty="0"/>
              <a:t>, so that on the day of Christ I can take pride because I did not run in vain nor labor in vain. </a:t>
            </a:r>
          </a:p>
        </p:txBody>
      </p:sp>
    </p:spTree>
    <p:extLst>
      <p:ext uri="{BB962C8B-B14F-4D97-AF65-F5344CB8AC3E}">
        <p14:creationId xmlns:p14="http://schemas.microsoft.com/office/powerpoint/2010/main" val="240856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E881D-2DEC-F456-C800-F95987B2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Be Happy in Your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BBE90-1C80-B526-DE8B-38B27E1BD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b="1" dirty="0"/>
              <a:t>Philippians 2:17-18 (NASB)</a:t>
            </a:r>
          </a:p>
          <a:p>
            <a:r>
              <a:rPr lang="en-US" sz="4400" b="1" baseline="30000" dirty="0"/>
              <a:t>17 </a:t>
            </a:r>
            <a:r>
              <a:rPr lang="en-US" sz="4400" dirty="0"/>
              <a:t>But even if I am being poured out as a drink offering upon the sacrifice and service of your faith, </a:t>
            </a:r>
            <a:r>
              <a:rPr lang="en-US" sz="4400" b="1" u="sng" dirty="0">
                <a:solidFill>
                  <a:srgbClr val="0070C0"/>
                </a:solidFill>
              </a:rPr>
              <a:t>I rejoice and share my joy with you all. </a:t>
            </a:r>
            <a:r>
              <a:rPr lang="en-US" sz="4400" b="1" baseline="30000" dirty="0"/>
              <a:t>18 </a:t>
            </a:r>
            <a:r>
              <a:rPr lang="en-US" sz="4400" dirty="0"/>
              <a:t>You too, </a:t>
            </a:r>
            <a:r>
              <a:rPr lang="en-US" sz="4400" i="1" dirty="0"/>
              <a:t>I urge you</a:t>
            </a:r>
            <a:r>
              <a:rPr lang="en-US" sz="4400" dirty="0"/>
              <a:t>, </a:t>
            </a:r>
            <a:r>
              <a:rPr lang="en-US" sz="4400" b="1" u="sng" dirty="0">
                <a:solidFill>
                  <a:srgbClr val="0070C0"/>
                </a:solidFill>
              </a:rPr>
              <a:t>rejoice in the same way </a:t>
            </a:r>
            <a:r>
              <a:rPr lang="en-US" sz="4400" dirty="0"/>
              <a:t>and share your joy with 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72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328</Words>
  <Application>Microsoft Office PowerPoint</Application>
  <PresentationFormat>Widescreen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Matthew 28:19-20</vt:lpstr>
      <vt:lpstr>PowerPoint Presentation</vt:lpstr>
      <vt:lpstr>Get Your House in Order</vt:lpstr>
      <vt:lpstr>Work With Confidence</vt:lpstr>
      <vt:lpstr>Work Willingly</vt:lpstr>
      <vt:lpstr>Work Blamelessly</vt:lpstr>
      <vt:lpstr>Strong in the Word</vt:lpstr>
      <vt:lpstr>Be Happy in Your 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Breedlove</dc:creator>
  <cp:lastModifiedBy>Steven Breedlove</cp:lastModifiedBy>
  <cp:revision>1</cp:revision>
  <dcterms:created xsi:type="dcterms:W3CDTF">2026-09-09T16:35:06Z</dcterms:created>
  <dcterms:modified xsi:type="dcterms:W3CDTF">2026-09-09T17:07:41Z</dcterms:modified>
</cp:coreProperties>
</file>