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7" r:id="rId7"/>
    <p:sldId id="262" r:id="rId8"/>
    <p:sldId id="264" r:id="rId9"/>
    <p:sldId id="26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19B83-0977-BAAB-F1A7-5ACEFA46CA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0A4360-E009-0B30-7695-DBD9D7530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A188F-BDF3-0955-9D6F-848AAED9A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97FC4-6FCF-3201-49FD-1612BC85B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DD02D-A3F5-5280-4A04-FE8B204E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49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D8BB-FF92-1821-A36F-6BBDD37D9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6EFFFA-5B76-2A2E-3F22-E5627BDE67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EB32A-0CA9-F329-80F5-9088710E4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967C2-E1F1-A93B-44A9-0F3DF2649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E946C-E279-3E0A-161D-83C1F137E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39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CF5744-20DE-CAFC-96C1-D121953C64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09343C-D499-A3AA-BF9E-EC8FEEA8B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EDA70-9A97-5405-DD59-73602CFE1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D11D6-DFAD-4247-72DF-D2712A27A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B5343-A983-3B02-8F6B-9716C394E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2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B9D30-1F07-5986-A978-056D7449A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76515-3C10-3326-7E56-F5913B3CE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3B6B0-4F0D-2ACD-6963-98B3A485A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165AE-D221-AC13-41B6-D8C1BBC5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D136B-E360-4A98-C404-FA2D4F166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386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E11B4-B353-F009-8D16-2A378C864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5BBCAB-92A4-93ED-DF0D-FCC961220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DEEF9-5CDD-56A0-DCAA-F6AB9329C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50BE9-9C6E-B881-5071-47D408FA7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5B1FB-E51F-D3B9-A1EE-20191EAB2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97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281EF-9E44-B461-FC70-ADAE038B1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0FDE4-6663-FFBF-B05B-76B390BAE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FC2E2-F6F3-1D89-3E95-340D3A016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B882F2-7474-813E-78E3-D1B1531DC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6DD6F-F78B-276A-6DE1-E59A909D8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00C006-189C-DB3A-DD89-CDB37CCC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1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8D9AA-F1B9-83BE-3A4A-E5FFF316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48139-C8E1-D820-CD0C-E544D9AF8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5DE58-4E13-3FAE-5082-9E6AC0352A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B0F92-A0B2-0573-3E0C-73A8B6057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EF58E2-77BA-19B9-8A72-39C93AED1F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32C4EC-128D-D7AD-C5AC-EB9DE0BB5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323F89-474E-7947-61D0-890BE6072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E7CE60-B079-0C3C-3A79-CA3C7D0D1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2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8BC33-539F-2534-4F60-E5B0507A6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27D5D3-7592-8D06-A880-178355C0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04758F-A627-16D4-896E-10AE8C07A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EDF546-7D32-17F3-5E5E-01ED1B04E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69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F91749-9499-2841-BFF2-30D43CB2B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27432A-4E39-EEE6-6A81-B1F8C8B4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82306F-1AED-510A-5B59-2C48C7DDB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549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35181-A8CC-8594-38C6-D06C6F72F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371C1-3DEB-5B21-09FF-2C03A2C7F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444B33-8426-1AFB-7DC6-21307B832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2D5299-D85C-4679-E601-F281D043A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38D5DE-3648-364B-E12A-71219FC53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FDB366-B566-4D89-97D9-0055FE320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885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30AF5-5E40-DBE9-E4D9-0A305875D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6A24D-A85E-D374-FED1-E2707438C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57630A-0592-4081-C836-4DB389A32A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232DEA-4DB1-B3AC-C398-6BB377433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55C74-A4B0-D884-B317-110D3D07E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9CC5A5-83E2-8981-72D0-B6D85696A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75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723E99-5918-5082-32CD-D7DF3D293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B1629C-5094-2F7E-43DD-7D94D9143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6EEA3-34B8-DCE4-F8D3-08235037F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C5AB8F-21E0-4EFB-97CF-DF3518BCB82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E2F23-EFA8-C2FA-ACFD-15532AE424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B7519-6137-0DCD-08ED-B5217C676D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E9B79B-1308-4A71-9CDA-3D3B7D2A8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3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21BB3-AD7E-B1EA-ACFA-ECAB47DB8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B7E853-3AF5-3091-F2F1-9052CC9A8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91F27A-E81B-04E4-59BF-1D90AEB87642}"/>
              </a:ext>
            </a:extLst>
          </p:cNvPr>
          <p:cNvSpPr txBox="1"/>
          <p:nvPr/>
        </p:nvSpPr>
        <p:spPr>
          <a:xfrm>
            <a:off x="0" y="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Encourage One Another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08549B-503B-DEB6-4844-CE1554C0A8CB}"/>
              </a:ext>
            </a:extLst>
          </p:cNvPr>
          <p:cNvSpPr txBox="1"/>
          <p:nvPr/>
        </p:nvSpPr>
        <p:spPr>
          <a:xfrm>
            <a:off x="0" y="4857135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Philippians 2:9-11</a:t>
            </a:r>
          </a:p>
        </p:txBody>
      </p:sp>
    </p:spTree>
    <p:extLst>
      <p:ext uri="{BB962C8B-B14F-4D97-AF65-F5344CB8AC3E}">
        <p14:creationId xmlns:p14="http://schemas.microsoft.com/office/powerpoint/2010/main" val="3904023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3D236B-1D34-ECD5-4E2B-04D3A087DD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" r="13238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48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2F802-6308-2629-AE04-D95AFAE35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1 Thessalonians 5:9-11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2618B-E2E8-33D3-A2BB-BB152F6EF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400" b="1" baseline="30000" dirty="0"/>
              <a:t>9 </a:t>
            </a:r>
            <a:r>
              <a:rPr lang="en-US" sz="4400" dirty="0"/>
              <a:t>For God has not destined us for wrath, but for obtaining salvation through our Lord Jesus Christ, </a:t>
            </a:r>
            <a:r>
              <a:rPr lang="en-US" sz="4400" b="1" baseline="30000" dirty="0"/>
              <a:t>10 </a:t>
            </a:r>
            <a:r>
              <a:rPr lang="en-US" sz="4400" dirty="0"/>
              <a:t>who died for us, so that whether we are awake or asleep, we will live together with Him. </a:t>
            </a:r>
            <a:r>
              <a:rPr lang="en-US" sz="4400" b="1" baseline="30000" dirty="0"/>
              <a:t>11 </a:t>
            </a:r>
            <a:r>
              <a:rPr lang="en-US" sz="4400" dirty="0"/>
              <a:t>Therefore, </a:t>
            </a:r>
            <a:r>
              <a:rPr lang="en-US" sz="4400" b="1" u="sng" dirty="0">
                <a:solidFill>
                  <a:srgbClr val="0070C0"/>
                </a:solidFill>
              </a:rPr>
              <a:t>encourage one another </a:t>
            </a:r>
            <a:r>
              <a:rPr lang="en-US" sz="4400" dirty="0"/>
              <a:t>and build one another up, just as you also are doing.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3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990BF-E20C-ACC6-85E0-AF56F1CB7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D75F0E-D7E1-8BFD-C51C-ED978F5DCE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68BFD7-0F46-697B-B538-506C9B9B3D99}"/>
              </a:ext>
            </a:extLst>
          </p:cNvPr>
          <p:cNvSpPr txBox="1"/>
          <p:nvPr/>
        </p:nvSpPr>
        <p:spPr>
          <a:xfrm>
            <a:off x="0" y="0"/>
            <a:ext cx="667610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400" b="1" dirty="0">
              <a:solidFill>
                <a:schemeClr val="bg1"/>
              </a:solidFill>
            </a:endParaRPr>
          </a:p>
          <a:p>
            <a:pPr algn="ctr"/>
            <a:r>
              <a:rPr lang="en-US" sz="88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Encourage One Another</a:t>
            </a:r>
          </a:p>
        </p:txBody>
      </p:sp>
    </p:spTree>
    <p:extLst>
      <p:ext uri="{BB962C8B-B14F-4D97-AF65-F5344CB8AC3E}">
        <p14:creationId xmlns:p14="http://schemas.microsoft.com/office/powerpoint/2010/main" val="1248902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83800-08F9-889F-22D7-381A2B587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We Will Have Trials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08383-506D-24C7-97B8-0B60D9D50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b="1" dirty="0"/>
              <a:t>John 16:33 (NASB)</a:t>
            </a:r>
          </a:p>
          <a:p>
            <a:r>
              <a:rPr lang="en-US" sz="4800" b="1" baseline="30000" dirty="0"/>
              <a:t>33 </a:t>
            </a:r>
            <a:r>
              <a:rPr lang="en-US" sz="4800" dirty="0"/>
              <a:t>These things I have spoken to you so that in Me you may have peace. In the world </a:t>
            </a:r>
            <a:r>
              <a:rPr lang="en-US" sz="4800" b="1" u="sng" dirty="0">
                <a:solidFill>
                  <a:srgbClr val="0070C0"/>
                </a:solidFill>
              </a:rPr>
              <a:t>you have tribulation </a:t>
            </a:r>
            <a:r>
              <a:rPr lang="en-US" sz="4800" dirty="0"/>
              <a:t>but </a:t>
            </a:r>
            <a:r>
              <a:rPr lang="en-US" sz="4800" b="1" u="sng" dirty="0">
                <a:solidFill>
                  <a:srgbClr val="0070C0"/>
                </a:solidFill>
              </a:rPr>
              <a:t>take courage; I have overcome the world.”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12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15426-71A9-4B82-5A8D-6230C433D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Help Those Who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AEDE1-6A55-C033-64F4-472203CA1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b="1" dirty="0"/>
              <a:t>Isaiah 25:4 (NASB)</a:t>
            </a:r>
          </a:p>
          <a:p>
            <a:r>
              <a:rPr lang="en-US" sz="4400" b="1" baseline="30000" dirty="0"/>
              <a:t>4 </a:t>
            </a:r>
            <a:r>
              <a:rPr lang="en-US" sz="4400" dirty="0"/>
              <a:t>For You </a:t>
            </a:r>
            <a:r>
              <a:rPr lang="en-US" sz="4400" b="1" u="sng" dirty="0">
                <a:solidFill>
                  <a:srgbClr val="0070C0"/>
                </a:solidFill>
              </a:rPr>
              <a:t>have been a stronghold </a:t>
            </a:r>
            <a:r>
              <a:rPr lang="en-US" sz="4400" dirty="0"/>
              <a:t>for the helpless, A stronghold for the poor in his distress, A refuge from the storm, a shade from the heat; For the breath of the ruthless Is like a </a:t>
            </a:r>
            <a:r>
              <a:rPr lang="en-US" sz="4400" i="1" dirty="0"/>
              <a:t>rainstorm</a:t>
            </a:r>
            <a:r>
              <a:rPr lang="en-US" sz="4400" dirty="0"/>
              <a:t> </a:t>
            </a:r>
            <a:r>
              <a:rPr lang="en-US" sz="4400" i="1" dirty="0"/>
              <a:t>against</a:t>
            </a:r>
            <a:r>
              <a:rPr lang="en-US" sz="4400" dirty="0"/>
              <a:t> a wall.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33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87C14-5094-BA56-36D3-2E6361F15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Spirit Helps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5B628-E609-E65E-3C82-EF89629DB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800" b="1" dirty="0"/>
              <a:t>John 14:17 (NASB)</a:t>
            </a:r>
          </a:p>
          <a:p>
            <a:r>
              <a:rPr lang="en-US" sz="4800" b="1" baseline="30000" dirty="0"/>
              <a:t>17 </a:t>
            </a:r>
            <a:r>
              <a:rPr lang="en-US" sz="4800" b="1" i="1" u="sng" dirty="0">
                <a:solidFill>
                  <a:srgbClr val="0070C0"/>
                </a:solidFill>
              </a:rPr>
              <a:t>the Helper is</a:t>
            </a:r>
            <a:r>
              <a:rPr lang="en-US" sz="4800" b="1" u="sng" dirty="0">
                <a:solidFill>
                  <a:srgbClr val="0070C0"/>
                </a:solidFill>
              </a:rPr>
              <a:t> the Spirit of truth</a:t>
            </a:r>
            <a:r>
              <a:rPr lang="en-US" sz="4800" dirty="0"/>
              <a:t>, whom the world cannot receive, because it does not see Him or know </a:t>
            </a:r>
            <a:r>
              <a:rPr lang="en-US" sz="4800" i="1" dirty="0"/>
              <a:t>Him; but</a:t>
            </a:r>
            <a:r>
              <a:rPr lang="en-US" sz="4800" dirty="0"/>
              <a:t> you know Him because He remains with you and will be in you.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34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32CC9-8212-05BF-8E0E-4E73FF03B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Christ is With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F6AFF-BE94-B67F-E4D4-846B86FD9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5400" b="1" dirty="0"/>
              <a:t>Matthew 28:20 (NASB)</a:t>
            </a:r>
          </a:p>
          <a:p>
            <a:r>
              <a:rPr lang="en-US" sz="5400" b="1" baseline="30000" dirty="0"/>
              <a:t>20 </a:t>
            </a:r>
            <a:r>
              <a:rPr lang="en-US" sz="5400" dirty="0"/>
              <a:t>teaching them to follow all that I commanded you; and behold, </a:t>
            </a:r>
            <a:r>
              <a:rPr lang="en-US" sz="5400" b="1" u="sng" dirty="0">
                <a:solidFill>
                  <a:srgbClr val="0070C0"/>
                </a:solidFill>
              </a:rPr>
              <a:t>I am with you always</a:t>
            </a:r>
            <a:r>
              <a:rPr lang="en-US" sz="5400" dirty="0"/>
              <a:t>, to the end of the age.”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1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BC8D2-3069-EC1D-5781-5A05B5309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Those Who Overcome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1811F-9B90-32D0-3F0F-47F5FA89F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Revelation 2:7 (NASB)</a:t>
            </a:r>
          </a:p>
          <a:p>
            <a:r>
              <a:rPr lang="en-US" sz="4400" b="1" baseline="30000" dirty="0"/>
              <a:t>7 </a:t>
            </a:r>
            <a:r>
              <a:rPr lang="en-US" sz="4400" dirty="0"/>
              <a:t>The one who has an ear, let him hear what the Spirit says to the churches. To </a:t>
            </a:r>
            <a:r>
              <a:rPr lang="en-US" sz="4400" b="1" u="sng" dirty="0">
                <a:solidFill>
                  <a:srgbClr val="0070C0"/>
                </a:solidFill>
              </a:rPr>
              <a:t>the one who overcomes</a:t>
            </a:r>
            <a:r>
              <a:rPr lang="en-US" sz="4400" dirty="0"/>
              <a:t>, I will grant to eat from the tree of life, which is in the Paradise of God.’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79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9E066-2DBD-A459-C3E9-F5AADB4A9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Heaven Our Reward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3D83E-1AEA-1F83-1705-3BD552E4B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5400" b="1" dirty="0"/>
              <a:t>Matthew 5:12 (NASB)</a:t>
            </a:r>
          </a:p>
          <a:p>
            <a:r>
              <a:rPr lang="en-US" sz="5400" b="1" baseline="30000" dirty="0"/>
              <a:t>12 </a:t>
            </a:r>
            <a:r>
              <a:rPr lang="en-US" sz="5400" dirty="0"/>
              <a:t>Rejoice and be glad, for </a:t>
            </a:r>
            <a:r>
              <a:rPr lang="en-US" sz="5400" b="1" u="sng" dirty="0">
                <a:solidFill>
                  <a:srgbClr val="0070C0"/>
                </a:solidFill>
              </a:rPr>
              <a:t>your reward in heaven </a:t>
            </a:r>
            <a:r>
              <a:rPr lang="en-US" sz="5400" dirty="0"/>
              <a:t>is great; for in this same way they persecuted the prophets who were before you.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91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341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1 Thessalonians 5:9-11</vt:lpstr>
      <vt:lpstr>PowerPoint Presentation</vt:lpstr>
      <vt:lpstr>We Will Have Trials</vt:lpstr>
      <vt:lpstr>Help Those Who Need</vt:lpstr>
      <vt:lpstr>Spirit Helps Us</vt:lpstr>
      <vt:lpstr>Christ is With Us</vt:lpstr>
      <vt:lpstr>Those Who Overcome</vt:lpstr>
      <vt:lpstr>Heaven Our Reward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Steven Breedlove</dc:creator>
  <cp:lastModifiedBy>Steven Breedlove</cp:lastModifiedBy>
  <cp:revision>1</cp:revision>
  <dcterms:created xsi:type="dcterms:W3CDTF">2026-09-02T13:50:38Z</dcterms:created>
  <dcterms:modified xsi:type="dcterms:W3CDTF">2026-09-02T14:46:52Z</dcterms:modified>
</cp:coreProperties>
</file>