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2" d="100"/>
          <a:sy n="82" d="100"/>
        </p:scale>
        <p:origin x="1632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00D3D-D0EC-0776-03A2-335056D6F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613E8-F9B0-6C48-333C-543B185847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E3456-D4C5-3E45-80FF-AE915C7F8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F0C0E-8A19-B7B3-38EE-95022B2DF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AF4D4-AC3C-4EF5-1F86-81BD30F39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60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8A1D2-7233-CC07-F90A-31A119ACB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AB081-CC9D-699A-9D1F-49B0B657B5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1C84F-0779-4D2C-2A0C-5574811F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01653-94E6-A30D-532F-49C57E42B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B56FA-3AB7-7845-081A-43120CE80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289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ADC9DC-5001-5230-BE10-28EB5F0D90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F6C9A1-B64B-E7DD-06BC-AF29CC23C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12FFC-6A16-E991-0CB3-80DA5BF8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DE6CD-86C6-4966-DF03-3DFA076DE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5C76F-B34E-C6E2-6877-51A2ACEDC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40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C2628-15DB-D071-5D12-C528860A9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B7993-AFAF-A610-F255-D7DAF0E25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B820-959C-8F5B-C95E-71B5E6CAC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01BF5-B6E9-FBAA-CDE5-7FCDA6D2F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15BD7-2A52-4798-74CB-B44D75B4F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66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7DCD5-8380-6157-BB13-38689A6A1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4197A-D6B5-E22F-2D18-BB70B7D30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B867F-A45E-60B6-A296-45D3B7080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C6846-A169-4CB8-10F3-107FFFF75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42EA9-4BB9-9734-078D-19A3AEE65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6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EC2D1-E8E2-B0E0-497F-43217D48F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0DDF7-EF60-F7CE-367B-78F0125D92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F0A39-A768-10B9-ED6C-68FF5F16D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E622EA-AFDC-9F35-AA63-4F3190F7D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BBA75-0B6A-F9DB-840A-E1A43A2F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CC2AB3-921D-A27B-08A3-A4B3968FE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97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F5FEF-1547-558D-4B75-01E868C6A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747D2-19DA-40F9-1D0F-C37F3A181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8C334-0CDE-504F-8500-6DCA5A5E2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AC0AC-37FE-5A4A-260B-98B7BBF1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E83EC5-DAA7-2C45-DC13-06E281C26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942926-1449-C476-4E4F-382BD36FB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94A253-6082-5839-FB34-281E69D0F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A4FA5C-E769-1073-99A9-88ED6FCE9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03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C949C-B248-57AD-EDE9-FFC6309F1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15608-52B5-963C-E726-F1D4D392B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1B81B-82C6-24B8-A49E-7CD425BC9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8356B-A6F5-79DA-B55B-75EF93C5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73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D6C86-E281-F11C-BE6A-AD00CE91F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629C36-C456-3D86-0314-360A3700A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35205-87D8-AD88-631C-732F9D8E9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7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8476A-4497-0FA3-D6FA-0BEC0E423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DB8E9-0C09-4370-3A44-1A167D452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FB8751-51F9-3010-F8E1-F30D6E44B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72E8C-7596-67B0-D10A-16D7D9718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B2D471-F898-E36E-52F3-16A40C477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216C8-F0B0-B1F1-FB19-00E43D11F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80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C3210-A39D-0D1A-3EC7-D3A4FD4C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EB2E1F-D774-48F9-9904-8ADA872603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C97B1-C0E3-E257-BEF0-E3A6BB420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6CC9E4-437E-AF62-DE80-9773FEF1F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57F5C8-1336-1A0E-AB69-AA784961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E86F4-CF72-F621-3F1B-E00D47D37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96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15DB0A-4C47-4893-E89D-7DAF713FC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247DC2-3188-DF83-D937-27C1AEADE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6F1DE-E25F-37CF-19BD-945EBC5A8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216DD7-4D8E-425A-9661-1A33A0D2EC0A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1849B-9120-A87F-DDF6-EF7FA63BA1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02F08-E552-1A68-DBD4-0D9341E2D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D52687-493E-45FD-8C78-8C68F9D1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4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38487-142D-512F-633A-7241FD689B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B37C9A-FC3D-53DA-E2D4-F7B3834275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556AC2-71B2-F2FD-48EF-A2443A5B8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C0540-B0A9-E9FA-A850-2FBE9B5EE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6E74085-1230-B79A-BBF3-0E0D80891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" t="1295" r="50197" b="45258"/>
          <a:stretch>
            <a:fillRect/>
          </a:stretch>
        </p:blipFill>
        <p:spPr>
          <a:xfrm>
            <a:off x="0" y="0"/>
            <a:ext cx="12269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15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A5B19-E2C9-328F-83E3-14E8B109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2774CE-C2C4-8862-C212-6E6D07C029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4" t="716" r="315" b="45258"/>
          <a:stretch>
            <a:fillRect/>
          </a:stretch>
        </p:blipFill>
        <p:spPr>
          <a:xfrm>
            <a:off x="0" y="0"/>
            <a:ext cx="12192000" cy="686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22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44FFD-8F12-C9E6-F59A-8398031B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C023F1-BDF4-EAC9-FAA5-F3C0D71CFA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" t="55930" r="67912" b="1414"/>
          <a:stretch>
            <a:fillRect/>
          </a:stretch>
        </p:blipFill>
        <p:spPr>
          <a:xfrm>
            <a:off x="0" y="12770"/>
            <a:ext cx="12192000" cy="684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7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24E1C-5011-BA0F-25F0-A381CBF6B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E54F7A-F04A-6D87-E9D5-6B05568E1B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1" t="56111" r="34987" b="766"/>
          <a:stretch>
            <a:fillRect/>
          </a:stretch>
        </p:blipFill>
        <p:spPr>
          <a:xfrm>
            <a:off x="0" y="-36940"/>
            <a:ext cx="12191999" cy="697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85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6E04A-3C9B-EA6E-6672-E4392AF86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18FC899-347F-C8E5-996C-7D0134301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6045" t="55621" r="425" b="1308"/>
          <a:stretch>
            <a:fillRect/>
          </a:stretch>
        </p:blipFill>
        <p:spPr>
          <a:xfrm>
            <a:off x="0" y="-67081"/>
            <a:ext cx="12192000" cy="686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Hurlocker</dc:creator>
  <cp:lastModifiedBy>David Hurlocker</cp:lastModifiedBy>
  <cp:revision>1</cp:revision>
  <dcterms:created xsi:type="dcterms:W3CDTF">2026-08-29T22:52:12Z</dcterms:created>
  <dcterms:modified xsi:type="dcterms:W3CDTF">2026-08-29T23:08:34Z</dcterms:modified>
</cp:coreProperties>
</file>