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6C4E3-1B7F-B052-C0E7-EC63272C7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B9A0C-61DB-35C1-3F39-4DD6833BA1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01D51-EF8D-E8BF-39D8-83C4E494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87CE5-A3AA-BB25-C3E0-42669298D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3455B-6DC4-3B93-D2C4-2A77F929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7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7BAF2-EEFB-8664-AD12-02D2C2325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2D2CB9-4B83-146C-2ACE-63BC73ACE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49C5F-2C31-A5B9-BF44-D7645D1A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33C4E-7F0D-7CBF-08BB-82C022E0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CDC7D-C574-0A35-2AE0-9D99120E8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707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946C48-0DF2-0ED2-548D-2B199A7CBF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5C767F-85DF-F111-97F0-1E88BBE05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52582-8564-736D-1B03-2F80CC7EA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67ED5-05A7-45F7-939A-AE5CB45B9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77C4F-2BCC-2599-50A8-AB9ED23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5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E2129-ED46-602D-F4E1-FFF3B7FE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5A252-A6CD-44F2-6CDF-F39788A66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3131D-E011-0A62-8382-1962E7A9F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A4758-3950-6826-3BA9-D0CEA311E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47C3C-010F-D575-5CD7-A6361716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6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5EB80-279E-2682-1EF9-8DD6F0068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6F1BC-0007-2232-2AF2-B5EAB578B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8989C-3843-898C-F889-DDA3BDEE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3F6A4-466B-DA8C-FC2B-40C82CF64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630E6-FF86-91F1-0D94-CCFF8F559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75748-58E8-27E6-2C38-87E718210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36744-1175-EAA5-A059-84CFB9BD0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D483A-62B2-17B7-F23E-F716151DD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B9924F-A270-D284-7E3A-8CC38863A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C9FE4-4273-0DB9-B620-49CF7062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08B12-9223-3725-2B2F-8BA4CD9A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4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37B7-D26F-8FD0-9DEE-254DE6949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E748AA-B57B-706D-0B8E-4E076AEB7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D54F5F-6705-BBE9-FA01-B97B5549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1F492A-A15B-F75D-101E-B49CD4B6E3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664E98-22F8-8D0F-996C-525841E54F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95B122-88A5-769D-0A6C-B69897E29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9551B6-CFF6-046B-923E-957D17B21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3A3F39-6457-43C7-BF32-76DC22F8B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8BA07-A12D-2115-CA8A-6B1C1F7F6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78A49A-4AFA-F072-3270-3FD70ECD9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14E8F5-4613-24B0-D74F-7A2612961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A6928-705C-A5AC-1EAB-E6A75D3F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87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678934-9148-5477-515B-209FD251B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0E83DD-D8B1-3485-5F92-58204197F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58DA7-542A-F160-C7ED-D2516A8C2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8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B54BE-A81E-4C6F-428A-EEC64B7AB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2B2F0-F65C-0AE6-39AD-62CA2DE2E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17BB2-C571-F853-816A-3F6903B7D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64630-EB46-8710-8A31-CE69FD81C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C7CEB-46F7-7C03-8CA9-56C6CA064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B3F0B-495D-9ECC-C602-1772922C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3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A29E-C4AE-7984-5060-47FE4FD3B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1ABAC-A60E-1EDF-97FE-4FD16B8EF1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45DEC3-E4D0-33C0-C6D9-A7F14CA7B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98562-776E-9069-B493-3D1847A74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31503-C358-CF2B-A64F-DD90FD54F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A9CCB-CCCA-F2EF-0D9D-58CBA89EB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3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4E7B8E-A3A5-8B35-3E96-9038F76CF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763AB-A23D-2456-6B1C-B17264EBB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B798A-2B2E-5C3C-2E7A-6DB45E0A6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CAC50-D8ED-4206-9016-776D26B6A7F8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672F4-4739-EB01-4C33-EB83B05235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08F2E3-150C-8223-0E8D-682A35446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AA1E6E-F104-495D-9DAC-5681525913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7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536E9C-987D-3CA9-40B9-144BCD14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F6DDA0-101D-B903-6646-125EB5EDD5AB}"/>
              </a:ext>
            </a:extLst>
          </p:cNvPr>
          <p:cNvSpPr txBox="1"/>
          <p:nvPr/>
        </p:nvSpPr>
        <p:spPr>
          <a:xfrm>
            <a:off x="0" y="0"/>
            <a:ext cx="1218895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Making Our Way Back Home</a:t>
            </a:r>
          </a:p>
        </p:txBody>
      </p:sp>
    </p:spTree>
    <p:extLst>
      <p:ext uri="{BB962C8B-B14F-4D97-AF65-F5344CB8AC3E}">
        <p14:creationId xmlns:p14="http://schemas.microsoft.com/office/powerpoint/2010/main" val="2853756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98F750-B897-4B32-1810-20DCB1BD4D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" r="-2" b="13730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44B782-72A8-ACBE-E0B6-FAB1A6B0E617}"/>
              </a:ext>
            </a:extLst>
          </p:cNvPr>
          <p:cNvSpPr txBox="1"/>
          <p:nvPr/>
        </p:nvSpPr>
        <p:spPr>
          <a:xfrm>
            <a:off x="-6588" y="0"/>
            <a:ext cx="695799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Revelation 2:4-5</a:t>
            </a:r>
          </a:p>
          <a:p>
            <a:pPr algn="ctr"/>
            <a:r>
              <a:rPr lang="en-US" sz="4800" b="1" baseline="30000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4 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…that you have left your first love. </a:t>
            </a:r>
            <a:r>
              <a:rPr lang="en-US" sz="4800" b="1" baseline="30000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5 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Therefore, remember from where you have fallen, and repent, and do the deeds you did at first;…</a:t>
            </a:r>
          </a:p>
        </p:txBody>
      </p:sp>
    </p:spTree>
    <p:extLst>
      <p:ext uri="{BB962C8B-B14F-4D97-AF65-F5344CB8AC3E}">
        <p14:creationId xmlns:p14="http://schemas.microsoft.com/office/powerpoint/2010/main" val="188026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FC85A-9E65-6780-60AB-C168CD559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1 John 1:8-9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ED0D8-9943-0CB5-A263-15AB3582D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b="1" baseline="30000" dirty="0"/>
              <a:t>8 </a:t>
            </a:r>
            <a:r>
              <a:rPr lang="en-US" sz="4800" dirty="0"/>
              <a:t>If we say that we have no sin, we are deceiving ourselves and the truth is not in us. </a:t>
            </a:r>
            <a:r>
              <a:rPr lang="en-US" sz="4800" b="1" baseline="30000" dirty="0"/>
              <a:t>9 </a:t>
            </a:r>
            <a:r>
              <a:rPr lang="en-US" sz="4800" dirty="0"/>
              <a:t>If we confess our sins, He is faithful and righteous, so that He will forgive us our sins and cleanse us from all unrighteousness.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86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4105BA-89F4-20DA-871D-760D06A21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" r="-2" b="-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8F5A6B-1C74-9746-A314-C39D830716F6}"/>
              </a:ext>
            </a:extLst>
          </p:cNvPr>
          <p:cNvSpPr txBox="1"/>
          <p:nvPr/>
        </p:nvSpPr>
        <p:spPr>
          <a:xfrm>
            <a:off x="-6588" y="0"/>
            <a:ext cx="1219858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ln w="381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How Do We Come Back?</a:t>
            </a:r>
          </a:p>
        </p:txBody>
      </p:sp>
    </p:spTree>
    <p:extLst>
      <p:ext uri="{BB962C8B-B14F-4D97-AF65-F5344CB8AC3E}">
        <p14:creationId xmlns:p14="http://schemas.microsoft.com/office/powerpoint/2010/main" val="230208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C472A-5C25-A964-E52C-7071A7CF5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First Step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1D082-009E-51E7-793B-3D5AB6361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300" b="1" dirty="0"/>
              <a:t>Luke 15:16-17 (NASB)</a:t>
            </a:r>
          </a:p>
          <a:p>
            <a:r>
              <a:rPr lang="en-US" sz="4300" b="1" baseline="30000" dirty="0"/>
              <a:t>16 </a:t>
            </a:r>
            <a:r>
              <a:rPr lang="en-US" sz="4300" dirty="0"/>
              <a:t>And he longed to have his fill of the carob pods that </a:t>
            </a:r>
            <a:r>
              <a:rPr lang="en-US" sz="4300" b="1" u="sng" dirty="0">
                <a:solidFill>
                  <a:srgbClr val="0070C0"/>
                </a:solidFill>
              </a:rPr>
              <a:t>the pigs were eating</a:t>
            </a:r>
            <a:r>
              <a:rPr lang="en-US" sz="4300" dirty="0"/>
              <a:t>, and no one was giving him </a:t>
            </a:r>
            <a:r>
              <a:rPr lang="en-US" sz="4300" i="1" dirty="0"/>
              <a:t>anything</a:t>
            </a:r>
            <a:r>
              <a:rPr lang="en-US" sz="4300" dirty="0"/>
              <a:t>. </a:t>
            </a:r>
            <a:r>
              <a:rPr lang="en-US" sz="4300" b="1" baseline="30000" dirty="0"/>
              <a:t>17 </a:t>
            </a:r>
            <a:r>
              <a:rPr lang="en-US" sz="4300" dirty="0"/>
              <a:t>But when he </a:t>
            </a:r>
            <a:r>
              <a:rPr lang="en-US" sz="4300" b="1" u="sng" dirty="0">
                <a:solidFill>
                  <a:srgbClr val="0070C0"/>
                </a:solidFill>
              </a:rPr>
              <a:t>came to his senses</a:t>
            </a:r>
            <a:r>
              <a:rPr lang="en-US" sz="4300" dirty="0"/>
              <a:t>, he said, ‘How many of my father’s hired laborers have more than enough bread, but I am dying here from hunger!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8D889-DB01-1847-BB3F-835020458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Second, Seek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C0ABD-319D-9F53-030F-1014B47CD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Luke 15:18 (NASB)</a:t>
            </a:r>
          </a:p>
          <a:p>
            <a:r>
              <a:rPr lang="en-US" sz="5400" b="1" baseline="30000" dirty="0"/>
              <a:t>18 </a:t>
            </a:r>
            <a:r>
              <a:rPr lang="en-US" sz="5400" dirty="0"/>
              <a:t>I will set out and </a:t>
            </a:r>
            <a:r>
              <a:rPr lang="en-US" sz="5400" b="1" u="sng" dirty="0">
                <a:solidFill>
                  <a:srgbClr val="0070C0"/>
                </a:solidFill>
              </a:rPr>
              <a:t>go to my father</a:t>
            </a:r>
            <a:r>
              <a:rPr lang="en-US" sz="5400" dirty="0"/>
              <a:t>, and will say to him, “Father, I have sinned against heaven, and in your sight; 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2523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00C25-9912-9E79-AB84-F74DFBF08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Third, Humble Yourself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8AFC0-56E1-4ACB-12A3-EE01D8D9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Luke 15:19 (NASB)</a:t>
            </a:r>
          </a:p>
          <a:p>
            <a:r>
              <a:rPr lang="en-US" sz="5400" b="1" baseline="30000" dirty="0"/>
              <a:t>19 </a:t>
            </a:r>
            <a:r>
              <a:rPr lang="en-US" sz="5400" b="1" u="sng" dirty="0">
                <a:solidFill>
                  <a:srgbClr val="0070C0"/>
                </a:solidFill>
              </a:rPr>
              <a:t>I am no longer worthy </a:t>
            </a:r>
            <a:r>
              <a:rPr lang="en-US" sz="5400" dirty="0"/>
              <a:t>to be called your son; treat me as one of your hired laborers.”’</a:t>
            </a:r>
          </a:p>
        </p:txBody>
      </p:sp>
    </p:spTree>
    <p:extLst>
      <p:ext uri="{BB962C8B-B14F-4D97-AF65-F5344CB8AC3E}">
        <p14:creationId xmlns:p14="http://schemas.microsoft.com/office/powerpoint/2010/main" val="146111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780AA-AB88-39B6-8EAD-229A5E42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dirty="0"/>
              <a:t>Fourth, Seek Forgiveness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94495-279D-ABEA-D891-F72E41572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5400" b="1" dirty="0"/>
              <a:t>1 John 1:9 (NASB)</a:t>
            </a:r>
          </a:p>
          <a:p>
            <a:r>
              <a:rPr lang="en-US" sz="5400" b="1" baseline="30000" dirty="0"/>
              <a:t>9 </a:t>
            </a:r>
            <a:r>
              <a:rPr lang="en-US" sz="5400" b="1" u="sng" dirty="0">
                <a:solidFill>
                  <a:srgbClr val="0070C0"/>
                </a:solidFill>
              </a:rPr>
              <a:t>If we confess our sins</a:t>
            </a:r>
            <a:r>
              <a:rPr lang="en-US" sz="5400" dirty="0"/>
              <a:t>, He is faithful and righteous, so that </a:t>
            </a:r>
            <a:r>
              <a:rPr lang="en-US" sz="5400" b="1" u="sng" dirty="0">
                <a:solidFill>
                  <a:srgbClr val="0070C0"/>
                </a:solidFill>
              </a:rPr>
              <a:t>He will forgive us our sins </a:t>
            </a:r>
            <a:r>
              <a:rPr lang="en-US" sz="5400" dirty="0"/>
              <a:t>and cleanse us from all unrighteousness.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45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DC53C-A427-0608-EFEC-88FFF73A8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Re-Baptism/Baptism?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7C9D7-86A3-2FE7-323D-2F0A5AD22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For What Were You Baptized?</a:t>
            </a:r>
          </a:p>
          <a:p>
            <a:r>
              <a:rPr lang="en-US" sz="4000" b="1" dirty="0"/>
              <a:t>Acts 2:38 (NASB) </a:t>
            </a:r>
            <a:r>
              <a:rPr lang="en-US" sz="4000" dirty="0"/>
              <a:t>- </a:t>
            </a:r>
            <a:r>
              <a:rPr lang="en-US" sz="4000" b="1" baseline="30000" dirty="0"/>
              <a:t>38 </a:t>
            </a:r>
            <a:r>
              <a:rPr lang="en-US" sz="4000" dirty="0"/>
              <a:t>Peter </a:t>
            </a:r>
            <a:r>
              <a:rPr lang="en-US" sz="4000" i="1" dirty="0"/>
              <a:t>said</a:t>
            </a:r>
            <a:r>
              <a:rPr lang="en-US" sz="4000" dirty="0"/>
              <a:t> to them, “Repent, and each of you be </a:t>
            </a:r>
            <a:r>
              <a:rPr lang="en-US" sz="4000" b="1" u="sng" dirty="0">
                <a:solidFill>
                  <a:srgbClr val="0070C0"/>
                </a:solidFill>
              </a:rPr>
              <a:t>baptized in the name of Jesus Christ for the forgiveness of your sins; </a:t>
            </a:r>
            <a:r>
              <a:rPr lang="en-US" sz="4000" dirty="0"/>
              <a:t>and you will receive the gift of the Holy Spirit.</a:t>
            </a:r>
          </a:p>
          <a:p>
            <a:r>
              <a:rPr lang="en-US" sz="4000" b="1" dirty="0"/>
              <a:t>Ephesians 4:5 (NASB) </a:t>
            </a:r>
            <a:r>
              <a:rPr lang="en-US" sz="4000" dirty="0"/>
              <a:t>- </a:t>
            </a:r>
            <a:r>
              <a:rPr lang="en-US" sz="4000" b="1" baseline="30000" dirty="0"/>
              <a:t>5 </a:t>
            </a:r>
            <a:r>
              <a:rPr lang="en-US" sz="4000" dirty="0"/>
              <a:t>one Lord, one faith, </a:t>
            </a:r>
            <a:r>
              <a:rPr lang="en-US" sz="4000" b="1" u="sng" dirty="0">
                <a:solidFill>
                  <a:srgbClr val="0070C0"/>
                </a:solidFill>
              </a:rPr>
              <a:t>one baptism</a:t>
            </a:r>
            <a:r>
              <a:rPr lang="en-US" sz="4000" dirty="0"/>
              <a:t>,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9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9D506-6B59-6457-0D02-7DA9BE2E6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Re-Baptism/Baptism?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434CA-6954-C674-B9C1-BCA99E6A4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5400" b="1" dirty="0"/>
              <a:t>1 John 4:17 (NASB)</a:t>
            </a:r>
          </a:p>
          <a:p>
            <a:r>
              <a:rPr lang="en-US" sz="5400" b="1" baseline="30000" dirty="0"/>
              <a:t>17 </a:t>
            </a:r>
            <a:r>
              <a:rPr lang="en-US" sz="5400" dirty="0"/>
              <a:t>By this, love is perfected with us, so that </a:t>
            </a:r>
            <a:r>
              <a:rPr lang="en-US" sz="5400" b="1" u="sng" dirty="0">
                <a:solidFill>
                  <a:srgbClr val="0070C0"/>
                </a:solidFill>
              </a:rPr>
              <a:t>we may have confidence in the day of judgment; </a:t>
            </a:r>
            <a:r>
              <a:rPr lang="en-US" sz="5400" dirty="0"/>
              <a:t>because as He is, we also are in this world.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48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388</Words>
  <Application>Microsoft Office PowerPoint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1 John 1:8-9</vt:lpstr>
      <vt:lpstr>PowerPoint Presentation</vt:lpstr>
      <vt:lpstr>First Step</vt:lpstr>
      <vt:lpstr>Second, Seek God</vt:lpstr>
      <vt:lpstr>Third, Humble Yourself</vt:lpstr>
      <vt:lpstr>Fourth, Seek Forgiveness</vt:lpstr>
      <vt:lpstr>Re-Baptism/Baptism?</vt:lpstr>
      <vt:lpstr>Re-Baptism/Baptism?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Breedlove</dc:creator>
  <cp:lastModifiedBy>Steven Breedlove</cp:lastModifiedBy>
  <cp:revision>1</cp:revision>
  <dcterms:created xsi:type="dcterms:W3CDTF">2026-08-05T13:13:26Z</dcterms:created>
  <dcterms:modified xsi:type="dcterms:W3CDTF">2026-08-05T13:58:52Z</dcterms:modified>
</cp:coreProperties>
</file>