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0" r:id="rId4"/>
    <p:sldId id="261" r:id="rId5"/>
    <p:sldId id="268" r:id="rId6"/>
    <p:sldId id="272" r:id="rId7"/>
    <p:sldId id="269" r:id="rId8"/>
    <p:sldId id="270" r:id="rId9"/>
    <p:sldId id="271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A75D2-F9CD-4677-99D7-379547F8DAE7}" v="208" dt="2026-07-21T16:06:01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Breedlove" userId="b314080881f0c5b6" providerId="LiveId" clId="{A12B0285-A27D-4491-B46E-CD18D7DD38F2}"/>
    <pc:docChg chg="custSel addSld delSld modSld">
      <pc:chgData name="Steven Breedlove" userId="b314080881f0c5b6" providerId="LiveId" clId="{A12B0285-A27D-4491-B46E-CD18D7DD38F2}" dt="2026-07-21T16:06:01.432" v="1506" actId="27636"/>
      <pc:docMkLst>
        <pc:docMk/>
      </pc:docMkLst>
      <pc:sldChg chg="modSp mod">
        <pc:chgData name="Steven Breedlove" userId="b314080881f0c5b6" providerId="LiveId" clId="{A12B0285-A27D-4491-B46E-CD18D7DD38F2}" dt="2026-07-21T15:59:04.260" v="1392" actId="6549"/>
        <pc:sldMkLst>
          <pc:docMk/>
          <pc:sldMk cId="3238226852" sldId="257"/>
        </pc:sldMkLst>
        <pc:spChg chg="mod">
          <ac:chgData name="Steven Breedlove" userId="b314080881f0c5b6" providerId="LiveId" clId="{A12B0285-A27D-4491-B46E-CD18D7DD38F2}" dt="2026-07-21T15:59:04.260" v="1392" actId="6549"/>
          <ac:spMkLst>
            <pc:docMk/>
            <pc:sldMk cId="3238226852" sldId="257"/>
            <ac:spMk id="6" creationId="{CCA3FE93-3004-08E2-1CBD-3D5F01B7501F}"/>
          </ac:spMkLst>
        </pc:spChg>
      </pc:sldChg>
      <pc:sldChg chg="modSp modAnim">
        <pc:chgData name="Steven Breedlove" userId="b314080881f0c5b6" providerId="LiveId" clId="{A12B0285-A27D-4491-B46E-CD18D7DD38F2}" dt="2026-07-21T15:58:23.708" v="1383"/>
        <pc:sldMkLst>
          <pc:docMk/>
          <pc:sldMk cId="3633215582" sldId="258"/>
        </pc:sldMkLst>
        <pc:spChg chg="mod">
          <ac:chgData name="Steven Breedlove" userId="b314080881f0c5b6" providerId="LiveId" clId="{A12B0285-A27D-4491-B46E-CD18D7DD38F2}" dt="2026-07-21T15:57:28.693" v="1382" actId="1582"/>
          <ac:spMkLst>
            <pc:docMk/>
            <pc:sldMk cId="3633215582" sldId="258"/>
            <ac:spMk id="6" creationId="{1092E248-B66F-5168-E6F5-B035B98DFC08}"/>
          </ac:spMkLst>
        </pc:spChg>
      </pc:sldChg>
      <pc:sldChg chg="del">
        <pc:chgData name="Steven Breedlove" userId="b314080881f0c5b6" providerId="LiveId" clId="{A12B0285-A27D-4491-B46E-CD18D7DD38F2}" dt="2026-07-21T14:17:12.153" v="35" actId="47"/>
        <pc:sldMkLst>
          <pc:docMk/>
          <pc:sldMk cId="1847321129" sldId="259"/>
        </pc:sldMkLst>
      </pc:sldChg>
      <pc:sldChg chg="modSp">
        <pc:chgData name="Steven Breedlove" userId="b314080881f0c5b6" providerId="LiveId" clId="{A12B0285-A27D-4491-B46E-CD18D7DD38F2}" dt="2026-07-21T14:18:48.199" v="101" actId="6549"/>
        <pc:sldMkLst>
          <pc:docMk/>
          <pc:sldMk cId="3578948694" sldId="260"/>
        </pc:sldMkLst>
        <pc:spChg chg="mod">
          <ac:chgData name="Steven Breedlove" userId="b314080881f0c5b6" providerId="LiveId" clId="{A12B0285-A27D-4491-B46E-CD18D7DD38F2}" dt="2026-07-21T14:18:48.199" v="101" actId="6549"/>
          <ac:spMkLst>
            <pc:docMk/>
            <pc:sldMk cId="3578948694" sldId="260"/>
            <ac:spMk id="6" creationId="{481E6068-7E43-090B-AFB2-750CFDFEB9D5}"/>
          </ac:spMkLst>
        </pc:spChg>
      </pc:sldChg>
      <pc:sldChg chg="modSp">
        <pc:chgData name="Steven Breedlove" userId="b314080881f0c5b6" providerId="LiveId" clId="{A12B0285-A27D-4491-B46E-CD18D7DD38F2}" dt="2026-07-21T14:20:11.248" v="108" actId="113"/>
        <pc:sldMkLst>
          <pc:docMk/>
          <pc:sldMk cId="1835567899" sldId="261"/>
        </pc:sldMkLst>
        <pc:spChg chg="mod">
          <ac:chgData name="Steven Breedlove" userId="b314080881f0c5b6" providerId="LiveId" clId="{A12B0285-A27D-4491-B46E-CD18D7DD38F2}" dt="2026-07-21T14:20:11.248" v="108" actId="113"/>
          <ac:spMkLst>
            <pc:docMk/>
            <pc:sldMk cId="1835567899" sldId="261"/>
            <ac:spMk id="3" creationId="{D9FB6204-7A5D-CD2D-EBB3-3A5958413170}"/>
          </ac:spMkLst>
        </pc:spChg>
      </pc:sldChg>
      <pc:sldChg chg="del">
        <pc:chgData name="Steven Breedlove" userId="b314080881f0c5b6" providerId="LiveId" clId="{A12B0285-A27D-4491-B46E-CD18D7DD38F2}" dt="2026-07-21T14:19:45.708" v="105" actId="47"/>
        <pc:sldMkLst>
          <pc:docMk/>
          <pc:sldMk cId="3529438245" sldId="262"/>
        </pc:sldMkLst>
      </pc:sldChg>
      <pc:sldChg chg="del">
        <pc:chgData name="Steven Breedlove" userId="b314080881f0c5b6" providerId="LiveId" clId="{A12B0285-A27D-4491-B46E-CD18D7DD38F2}" dt="2026-07-21T14:44:12.814" v="783" actId="47"/>
        <pc:sldMkLst>
          <pc:docMk/>
          <pc:sldMk cId="4010999757" sldId="263"/>
        </pc:sldMkLst>
      </pc:sldChg>
      <pc:sldChg chg="del">
        <pc:chgData name="Steven Breedlove" userId="b314080881f0c5b6" providerId="LiveId" clId="{A12B0285-A27D-4491-B46E-CD18D7DD38F2}" dt="2026-07-21T14:20:32.344" v="109" actId="47"/>
        <pc:sldMkLst>
          <pc:docMk/>
          <pc:sldMk cId="3500703792" sldId="264"/>
        </pc:sldMkLst>
      </pc:sldChg>
      <pc:sldChg chg="del">
        <pc:chgData name="Steven Breedlove" userId="b314080881f0c5b6" providerId="LiveId" clId="{A12B0285-A27D-4491-B46E-CD18D7DD38F2}" dt="2026-07-21T14:20:34.562" v="110" actId="47"/>
        <pc:sldMkLst>
          <pc:docMk/>
          <pc:sldMk cId="4174308563" sldId="265"/>
        </pc:sldMkLst>
      </pc:sldChg>
      <pc:sldChg chg="del">
        <pc:chgData name="Steven Breedlove" userId="b314080881f0c5b6" providerId="LiveId" clId="{A12B0285-A27D-4491-B46E-CD18D7DD38F2}" dt="2026-07-21T14:20:36.102" v="111" actId="47"/>
        <pc:sldMkLst>
          <pc:docMk/>
          <pc:sldMk cId="3556252215" sldId="266"/>
        </pc:sldMkLst>
      </pc:sldChg>
      <pc:sldChg chg="modSp new mod modAnim">
        <pc:chgData name="Steven Breedlove" userId="b314080881f0c5b6" providerId="LiveId" clId="{A12B0285-A27D-4491-B46E-CD18D7DD38F2}" dt="2026-07-21T14:15:27.728" v="34"/>
        <pc:sldMkLst>
          <pc:docMk/>
          <pc:sldMk cId="1604734896" sldId="267"/>
        </pc:sldMkLst>
        <pc:spChg chg="mod">
          <ac:chgData name="Steven Breedlove" userId="b314080881f0c5b6" providerId="LiveId" clId="{A12B0285-A27D-4491-B46E-CD18D7DD38F2}" dt="2026-07-21T14:14:49.219" v="24" actId="20577"/>
          <ac:spMkLst>
            <pc:docMk/>
            <pc:sldMk cId="1604734896" sldId="267"/>
            <ac:spMk id="2" creationId="{31E630D4-B5C8-CB75-EA39-05E5FD277EE3}"/>
          </ac:spMkLst>
        </pc:spChg>
        <pc:spChg chg="mod">
          <ac:chgData name="Steven Breedlove" userId="b314080881f0c5b6" providerId="LiveId" clId="{A12B0285-A27D-4491-B46E-CD18D7DD38F2}" dt="2026-07-21T14:15:21.740" v="33" actId="403"/>
          <ac:spMkLst>
            <pc:docMk/>
            <pc:sldMk cId="1604734896" sldId="267"/>
            <ac:spMk id="3" creationId="{E1A66062-CC8F-2967-6A8B-E6945E9B1F5A}"/>
          </ac:spMkLst>
        </pc:spChg>
      </pc:sldChg>
      <pc:sldChg chg="modSp new mod modAnim">
        <pc:chgData name="Steven Breedlove" userId="b314080881f0c5b6" providerId="LiveId" clId="{A12B0285-A27D-4491-B46E-CD18D7DD38F2}" dt="2026-07-21T16:01:26.589" v="1480" actId="6549"/>
        <pc:sldMkLst>
          <pc:docMk/>
          <pc:sldMk cId="1358057270" sldId="268"/>
        </pc:sldMkLst>
        <pc:spChg chg="mod">
          <ac:chgData name="Steven Breedlove" userId="b314080881f0c5b6" providerId="LiveId" clId="{A12B0285-A27D-4491-B46E-CD18D7DD38F2}" dt="2026-07-21T14:31:04.736" v="264" actId="20577"/>
          <ac:spMkLst>
            <pc:docMk/>
            <pc:sldMk cId="1358057270" sldId="268"/>
            <ac:spMk id="2" creationId="{C43CE484-8A72-62AE-9C1B-1B16B8F7EE2E}"/>
          </ac:spMkLst>
        </pc:spChg>
        <pc:spChg chg="mod">
          <ac:chgData name="Steven Breedlove" userId="b314080881f0c5b6" providerId="LiveId" clId="{A12B0285-A27D-4491-B46E-CD18D7DD38F2}" dt="2026-07-21T16:01:26.589" v="1480" actId="6549"/>
          <ac:spMkLst>
            <pc:docMk/>
            <pc:sldMk cId="1358057270" sldId="268"/>
            <ac:spMk id="3" creationId="{B68B4517-5F02-1335-3C67-D7DF88E1B809}"/>
          </ac:spMkLst>
        </pc:spChg>
      </pc:sldChg>
      <pc:sldChg chg="modSp new mod modAnim">
        <pc:chgData name="Steven Breedlove" userId="b314080881f0c5b6" providerId="LiveId" clId="{A12B0285-A27D-4491-B46E-CD18D7DD38F2}" dt="2026-07-21T16:06:01.432" v="1506" actId="27636"/>
        <pc:sldMkLst>
          <pc:docMk/>
          <pc:sldMk cId="3311153818" sldId="269"/>
        </pc:sldMkLst>
        <pc:spChg chg="mod">
          <ac:chgData name="Steven Breedlove" userId="b314080881f0c5b6" providerId="LiveId" clId="{A12B0285-A27D-4491-B46E-CD18D7DD38F2}" dt="2026-07-21T14:27:32.796" v="130" actId="20577"/>
          <ac:spMkLst>
            <pc:docMk/>
            <pc:sldMk cId="3311153818" sldId="269"/>
            <ac:spMk id="2" creationId="{691FCA31-D2A7-7819-D61F-5F6843BE5E4B}"/>
          </ac:spMkLst>
        </pc:spChg>
        <pc:spChg chg="mod">
          <ac:chgData name="Steven Breedlove" userId="b314080881f0c5b6" providerId="LiveId" clId="{A12B0285-A27D-4491-B46E-CD18D7DD38F2}" dt="2026-07-21T16:06:01.432" v="1506" actId="27636"/>
          <ac:spMkLst>
            <pc:docMk/>
            <pc:sldMk cId="3311153818" sldId="269"/>
            <ac:spMk id="3" creationId="{3C2A535D-E919-2840-75A4-E87B3A6ABB3A}"/>
          </ac:spMkLst>
        </pc:spChg>
      </pc:sldChg>
      <pc:sldChg chg="modSp new mod modAnim">
        <pc:chgData name="Steven Breedlove" userId="b314080881f0c5b6" providerId="LiveId" clId="{A12B0285-A27D-4491-B46E-CD18D7DD38F2}" dt="2026-07-21T15:48:28.206" v="1343"/>
        <pc:sldMkLst>
          <pc:docMk/>
          <pc:sldMk cId="686470403" sldId="270"/>
        </pc:sldMkLst>
        <pc:spChg chg="mod">
          <ac:chgData name="Steven Breedlove" userId="b314080881f0c5b6" providerId="LiveId" clId="{A12B0285-A27D-4491-B46E-CD18D7DD38F2}" dt="2026-07-21T14:28:07.218" v="167" actId="20577"/>
          <ac:spMkLst>
            <pc:docMk/>
            <pc:sldMk cId="686470403" sldId="270"/>
            <ac:spMk id="2" creationId="{CC45D3F5-ED97-BA5F-5F9E-0746B7CF2E4D}"/>
          </ac:spMkLst>
        </pc:spChg>
        <pc:spChg chg="mod">
          <ac:chgData name="Steven Breedlove" userId="b314080881f0c5b6" providerId="LiveId" clId="{A12B0285-A27D-4491-B46E-CD18D7DD38F2}" dt="2026-07-21T15:48:23.962" v="1342" actId="403"/>
          <ac:spMkLst>
            <pc:docMk/>
            <pc:sldMk cId="686470403" sldId="270"/>
            <ac:spMk id="3" creationId="{2CB45F29-FD0F-0B24-0C79-E0A5825A57B7}"/>
          </ac:spMkLst>
        </pc:spChg>
      </pc:sldChg>
      <pc:sldChg chg="modSp new mod modAnim">
        <pc:chgData name="Steven Breedlove" userId="b314080881f0c5b6" providerId="LiveId" clId="{A12B0285-A27D-4491-B46E-CD18D7DD38F2}" dt="2026-07-21T15:54:06.013" v="1363"/>
        <pc:sldMkLst>
          <pc:docMk/>
          <pc:sldMk cId="2937477828" sldId="271"/>
        </pc:sldMkLst>
        <pc:spChg chg="mod">
          <ac:chgData name="Steven Breedlove" userId="b314080881f0c5b6" providerId="LiveId" clId="{A12B0285-A27D-4491-B46E-CD18D7DD38F2}" dt="2026-07-21T14:28:42.515" v="206" actId="20577"/>
          <ac:spMkLst>
            <pc:docMk/>
            <pc:sldMk cId="2937477828" sldId="271"/>
            <ac:spMk id="2" creationId="{7C701FCA-3ECD-6104-D771-2FB48941F724}"/>
          </ac:spMkLst>
        </pc:spChg>
        <pc:spChg chg="mod">
          <ac:chgData name="Steven Breedlove" userId="b314080881f0c5b6" providerId="LiveId" clId="{A12B0285-A27D-4491-B46E-CD18D7DD38F2}" dt="2026-07-21T15:54:01.139" v="1362" actId="403"/>
          <ac:spMkLst>
            <pc:docMk/>
            <pc:sldMk cId="2937477828" sldId="271"/>
            <ac:spMk id="3" creationId="{0C3F4AFD-3902-726F-5E37-D06A277D9CAD}"/>
          </ac:spMkLst>
        </pc:spChg>
      </pc:sldChg>
      <pc:sldChg chg="modSp new mod modAnim">
        <pc:chgData name="Steven Breedlove" userId="b314080881f0c5b6" providerId="LiveId" clId="{A12B0285-A27D-4491-B46E-CD18D7DD38F2}" dt="2026-07-21T16:01:58.106" v="1482" actId="6549"/>
        <pc:sldMkLst>
          <pc:docMk/>
          <pc:sldMk cId="412931761" sldId="272"/>
        </pc:sldMkLst>
        <pc:spChg chg="mod">
          <ac:chgData name="Steven Breedlove" userId="b314080881f0c5b6" providerId="LiveId" clId="{A12B0285-A27D-4491-B46E-CD18D7DD38F2}" dt="2026-07-21T15:02:46.360" v="868" actId="20577"/>
          <ac:spMkLst>
            <pc:docMk/>
            <pc:sldMk cId="412931761" sldId="272"/>
            <ac:spMk id="2" creationId="{CF40DA54-2DDD-2FC7-C427-13C0705F2E3F}"/>
          </ac:spMkLst>
        </pc:spChg>
        <pc:spChg chg="mod">
          <ac:chgData name="Steven Breedlove" userId="b314080881f0c5b6" providerId="LiveId" clId="{A12B0285-A27D-4491-B46E-CD18D7DD38F2}" dt="2026-07-21T16:01:58.106" v="1482" actId="6549"/>
          <ac:spMkLst>
            <pc:docMk/>
            <pc:sldMk cId="412931761" sldId="272"/>
            <ac:spMk id="3" creationId="{2F47BA9D-DD17-AAB7-66EB-D7C82B20D2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8DB4-B6A2-157F-FE22-78BDEFDB5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084FA-BAC3-4DF0-0E33-716014829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EF73C-F0C9-0DF5-B55C-2C3FA5F74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62348-BE96-0536-C5D3-6E70BD61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8DF72-822B-5A6E-9473-304834963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7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BA155-22D6-DE8E-EA10-E9FE7067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22D4C-C2CB-53E6-4FB8-C0A2482AB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3D659-967E-C29F-DDC0-2EDC2C34E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A6A78-A74B-ABA2-B901-62FA05FC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FB69C-B605-00AD-FE6E-ACF0BF49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5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FE1399-29A4-E578-57A6-60092ED0C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F110B-64B4-AD60-A15A-92D80E10E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D159D-173D-BE47-85AF-E75D2D13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78B6A-17CC-35D9-6D22-37BC1F091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81E31-8AB5-ECC2-4293-DCC1B098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A5899-FD3A-EF6E-0117-7848B068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F1DD3-C54B-EC74-CDC5-7B9303F30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914E6-90EE-3B4C-3123-B2E040DF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F92C1-FC2E-D19A-C31C-8FF8DFAA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59EB7-FCC1-7673-1DCC-60FEA28A7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2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6CF3D-8A4A-243C-BFAE-AB7951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BC3DB-2A1E-0142-5E77-575D74104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D87C-3263-6689-876E-84AD335C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CEC6F-769B-B1EA-76BA-1B127F21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28A17-7BBA-0C32-6841-503720EB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7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2DB7-1AC8-4D6C-11A9-57C1FEAF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0901D-1F56-B62C-911C-AC06237F5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6B0EA-B8F6-053F-0FE3-14BE8701D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48FA8-4E7F-C961-9975-FDDE805E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C7F61-BD36-838A-15F8-8F3B9627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2A01B-0AA7-B847-D473-74AAB977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1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96E11-3703-7472-32C9-55915E47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90272-54EE-7F89-751D-6E63ABE05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38ED2-D372-DF3A-85BB-7FBE7FA43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05A9B9-22D9-CAAD-1F70-6684511A8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F6B69B-44DC-C1F7-9A73-8D423F4B8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24EEE-C75E-53C8-AA3D-61D08E290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3E2C92-38AB-53C4-976E-39F285C0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E3FB15-9D1C-3345-4308-4014ECFA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44B56-3A54-AE3A-7479-52E67DE2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F579FA-F9C8-CF56-FED5-4C8742A2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FD77C6-BC90-8FC8-559A-8A158560B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F8989-0421-CC78-2939-B5210A21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6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55AA8-C8B3-307F-64FD-D158866C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A5BFEB-4904-A461-34F2-12D5BBD23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5458C-91B3-310F-E768-6FB1114F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1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97DAF-3270-7B0C-ECEA-55F001C3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6E742-1C94-0790-D0CE-7B94AB412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31293-F8F8-86A1-8474-230CB5166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D2507-33A1-A23A-0E56-87AEE383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01347-4E40-D3A4-FC9A-2ACBE46D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74F56-78E7-B1B7-33ED-6B97CE19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2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70BC-486B-EE07-8C57-CF60B4B95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6FDC9-2907-896D-4519-FD83EAF6E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32363-1802-3959-84C2-3224137A5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6A6A6-7B26-4C29-D119-D7091B9A3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DDFAC2-BCFA-8DF3-7000-CECBD42DE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CFAA0-9B95-222F-1C7B-4529D59C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2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4DD34-5144-5225-DD11-FF996B1E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EBD08-8FF6-0CBE-5EB4-7B4B6E90D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3520D-927E-B2D8-EC63-1810EB8E5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443993-8C7B-47DF-A8E5-570B4138F99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9269E-A1BE-DD92-10C1-97529BB79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DB56F-AE94-A771-2876-2FF866987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0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C2BA14-0EBB-81A7-0F13-4B4279247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A3FE93-3004-08E2-1CBD-3D5F01B7501F}"/>
              </a:ext>
            </a:extLst>
          </p:cNvPr>
          <p:cNvSpPr txBox="1"/>
          <p:nvPr/>
        </p:nvSpPr>
        <p:spPr>
          <a:xfrm>
            <a:off x="5938684" y="547545"/>
            <a:ext cx="569782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Building Upon the Foundation</a:t>
            </a:r>
          </a:p>
          <a:p>
            <a:pPr algn="ctr"/>
            <a:endParaRPr lang="en-US" sz="16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effectLst/>
            </a:endParaRPr>
          </a:p>
          <a:p>
            <a:pPr algn="ctr"/>
            <a:r>
              <a:rPr lang="en-US" sz="6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3238226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AB3884-4397-22C4-633E-3AC136B98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2E248-B66F-5168-E6F5-B035B98DFC08}"/>
              </a:ext>
            </a:extLst>
          </p:cNvPr>
          <p:cNvSpPr txBox="1"/>
          <p:nvPr/>
        </p:nvSpPr>
        <p:spPr>
          <a:xfrm>
            <a:off x="5132440" y="547545"/>
            <a:ext cx="65040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baseline="30000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19 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Go, therefore, and make disciples of all the nations, baptizing them in the name of the Father and the Son and the Holy Spirit,</a:t>
            </a:r>
            <a:endParaRPr lang="en-US" sz="13800" b="1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321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630D4-B5C8-CB75-EA39-05E5FD27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1 Corinthians 3:12-13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66062-CC8F-2967-6A8B-E6945E9B1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baseline="30000" dirty="0"/>
              <a:t>12 </a:t>
            </a:r>
            <a:r>
              <a:rPr lang="en-US" sz="4400" dirty="0"/>
              <a:t>Now if anyone builds on the foundation with gold, silver, precious stones, wood, hay, </a:t>
            </a:r>
            <a:r>
              <a:rPr lang="en-US" sz="4400" i="1" dirty="0"/>
              <a:t>or</a:t>
            </a:r>
            <a:r>
              <a:rPr lang="en-US" sz="4400" dirty="0"/>
              <a:t> straw, </a:t>
            </a:r>
            <a:r>
              <a:rPr lang="en-US" sz="4400" b="1" baseline="30000" dirty="0"/>
              <a:t>13 </a:t>
            </a:r>
            <a:r>
              <a:rPr lang="en-US" sz="4400" dirty="0"/>
              <a:t>each one’s work will become evident; for the day will show it because it is </a:t>
            </a:r>
            <a:r>
              <a:rPr lang="en-US" sz="4400" i="1" dirty="0"/>
              <a:t>to be</a:t>
            </a:r>
            <a:r>
              <a:rPr lang="en-US" sz="4400" dirty="0"/>
              <a:t> revealed with fire, and the fire itself will test the quality of each one’s 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3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49D305-BA57-E41E-0C0B-2E600A38A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1E6068-7E43-090B-AFB2-750CFDFEB9D5}"/>
              </a:ext>
            </a:extLst>
          </p:cNvPr>
          <p:cNvSpPr txBox="1"/>
          <p:nvPr/>
        </p:nvSpPr>
        <p:spPr>
          <a:xfrm>
            <a:off x="6027174" y="547545"/>
            <a:ext cx="560933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Building With God’s Materials</a:t>
            </a:r>
            <a:r>
              <a:rPr lang="en-US" sz="66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US" sz="6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 Corinthians 3:12-13</a:t>
            </a:r>
            <a:endParaRPr lang="en-US" sz="66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F4800-8BF5-DEDF-1548-7BE2E7881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 b="1" dirty="0"/>
              <a:t>God Has Laid the Foundation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B6204-7A5D-CD2D-EBB3-3A5958413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 Corinthians 3:10 (NASB)</a:t>
            </a:r>
          </a:p>
          <a:p>
            <a:r>
              <a:rPr lang="en-US" sz="4400" b="1" baseline="30000" dirty="0"/>
              <a:t>10 </a:t>
            </a:r>
            <a:r>
              <a:rPr lang="en-US" sz="4400" dirty="0"/>
              <a:t>According to the grace of God which was given to me, like a wise master builder </a:t>
            </a:r>
            <a:r>
              <a:rPr lang="en-US" sz="4400" b="1" u="sng" dirty="0">
                <a:solidFill>
                  <a:srgbClr val="0070C0"/>
                </a:solidFill>
              </a:rPr>
              <a:t>I laid a foundation</a:t>
            </a:r>
            <a:r>
              <a:rPr lang="en-US" sz="4400" dirty="0"/>
              <a:t>, and </a:t>
            </a:r>
            <a:r>
              <a:rPr lang="en-US" sz="4400" b="1" u="sng" dirty="0">
                <a:solidFill>
                  <a:srgbClr val="0070C0"/>
                </a:solidFill>
              </a:rPr>
              <a:t>another is building on it</a:t>
            </a:r>
            <a:r>
              <a:rPr lang="en-US" sz="4400" dirty="0"/>
              <a:t>. But </a:t>
            </a:r>
            <a:r>
              <a:rPr lang="en-US" sz="4400" b="1" u="sng" dirty="0">
                <a:solidFill>
                  <a:srgbClr val="0070C0"/>
                </a:solidFill>
              </a:rPr>
              <a:t>each person must be careful</a:t>
            </a:r>
            <a:r>
              <a:rPr lang="en-US" sz="4400" dirty="0"/>
              <a:t> how he builds on it. </a:t>
            </a:r>
          </a:p>
        </p:txBody>
      </p:sp>
    </p:spTree>
    <p:extLst>
      <p:ext uri="{BB962C8B-B14F-4D97-AF65-F5344CB8AC3E}">
        <p14:creationId xmlns:p14="http://schemas.microsoft.com/office/powerpoint/2010/main" val="183556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E484-8A72-62AE-9C1B-1B16B8F7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Paul’s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B4517-5F02-1335-3C67-D7DF88E1B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b="1" dirty="0"/>
              <a:t>Paul’s statement in 1 Corinthians 3:12 are not a statement about the building materials themselves.</a:t>
            </a:r>
          </a:p>
          <a:p>
            <a:r>
              <a:rPr lang="en-US" sz="3600" b="1" dirty="0"/>
              <a:t>To an architect, a strong building would not be built with gold or precious stones, but rather stone and wood.  </a:t>
            </a:r>
          </a:p>
          <a:p>
            <a:r>
              <a:rPr lang="en-US" sz="3600" b="1" dirty="0"/>
              <a:t>Gold and precious stones are used mostly to adorn the structure that has been firmly constructed.</a:t>
            </a:r>
          </a:p>
          <a:p>
            <a:r>
              <a:rPr lang="en-US" sz="3600" b="1" dirty="0"/>
              <a:t>God’s foundation is immovable, strong, and will withstand everything seeking to destroy. </a:t>
            </a:r>
          </a:p>
        </p:txBody>
      </p:sp>
    </p:spTree>
    <p:extLst>
      <p:ext uri="{BB962C8B-B14F-4D97-AF65-F5344CB8AC3E}">
        <p14:creationId xmlns:p14="http://schemas.microsoft.com/office/powerpoint/2010/main" val="13580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0DA54-2DDD-2FC7-C427-13C0705F2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Paul’s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7BA9D-DD17-AAB7-66EB-D7C82B20D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The Gold and the Precious Stones represent the beauty, perfection and magnificence of the </a:t>
            </a:r>
            <a:r>
              <a:rPr lang="en-US" sz="3600" b="1" u="sng" dirty="0">
                <a:solidFill>
                  <a:srgbClr val="0070C0"/>
                </a:solidFill>
              </a:rPr>
              <a:t>“Word of God”.</a:t>
            </a:r>
          </a:p>
          <a:p>
            <a:r>
              <a:rPr lang="en-US" sz="3600" b="1" dirty="0"/>
              <a:t>Wood, hay, or straw would be unworthy to represent these traits of God’s Word.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How do we build upon the foundation with the beauty and magnificence worthy of God?</a:t>
            </a:r>
          </a:p>
        </p:txBody>
      </p:sp>
    </p:spTree>
    <p:extLst>
      <p:ext uri="{BB962C8B-B14F-4D97-AF65-F5344CB8AC3E}">
        <p14:creationId xmlns:p14="http://schemas.microsoft.com/office/powerpoint/2010/main" val="41293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FCA31-D2A7-7819-D61F-5F6843BE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How To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A535D-E919-2840-75A4-E87B3A6AB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Know God’s Word</a:t>
            </a:r>
          </a:p>
          <a:p>
            <a:r>
              <a:rPr lang="en-US" sz="4400" b="1" dirty="0"/>
              <a:t>Titus 1:9 (NASB)</a:t>
            </a:r>
          </a:p>
          <a:p>
            <a:r>
              <a:rPr lang="en-US" sz="4400" b="1" baseline="30000" dirty="0"/>
              <a:t>9 </a:t>
            </a:r>
            <a:r>
              <a:rPr lang="en-US" sz="4400" b="1" u="sng" dirty="0">
                <a:solidFill>
                  <a:srgbClr val="0070C0"/>
                </a:solidFill>
              </a:rPr>
              <a:t>holding firmly the faithful word </a:t>
            </a:r>
            <a:r>
              <a:rPr lang="en-US" sz="4400" dirty="0"/>
              <a:t>which is in accordance with the teaching, so that he will be able both to exhort in sound doctrine and to refute those who contradict </a:t>
            </a:r>
            <a:r>
              <a:rPr lang="en-US" sz="4400" i="1" dirty="0"/>
              <a:t>it</a:t>
            </a:r>
            <a:r>
              <a:rPr lang="en-US" sz="4400" dirty="0"/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115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5D3F5-ED97-BA5F-5F9E-0746B7CF2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How To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45F29-FD0F-0B24-0C79-E0A5825A5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Seek Help When Needed</a:t>
            </a:r>
          </a:p>
          <a:p>
            <a:r>
              <a:rPr lang="en-US" sz="3600" b="1" dirty="0"/>
              <a:t>Daniel 4:36 (KJV)</a:t>
            </a:r>
          </a:p>
          <a:p>
            <a:r>
              <a:rPr lang="en-US" sz="3600" b="1" baseline="30000" dirty="0"/>
              <a:t>36 </a:t>
            </a:r>
            <a:r>
              <a:rPr lang="en-US" sz="3600" dirty="0"/>
              <a:t>At the same time my reason returned unto me; and for the glory of my kingdom, mine honor and brightness returned unto me; and </a:t>
            </a:r>
            <a:r>
              <a:rPr lang="en-US" sz="3600" b="1" u="sng" dirty="0">
                <a:solidFill>
                  <a:srgbClr val="0070C0"/>
                </a:solidFill>
              </a:rPr>
              <a:t>my counsellors and my lords sought unto me</a:t>
            </a:r>
            <a:r>
              <a:rPr lang="en-US" sz="3600" dirty="0"/>
              <a:t>; and I was established in my kingdom, and excellent majesty was added unto me.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647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01FCA-3ECD-6104-D771-2FB48941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How To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F4AFD-3902-726F-5E37-D06A277D9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Pray for Wisdom</a:t>
            </a:r>
          </a:p>
          <a:p>
            <a:r>
              <a:rPr lang="en-US" sz="4000" b="1" dirty="0"/>
              <a:t>Colossians 1:9 (NASB)</a:t>
            </a:r>
          </a:p>
          <a:p>
            <a:r>
              <a:rPr lang="en-US" sz="4000" b="1" baseline="30000" dirty="0"/>
              <a:t>9 </a:t>
            </a:r>
            <a:r>
              <a:rPr lang="en-US" sz="4000" dirty="0"/>
              <a:t>For this reason we also, since the day we heard </a:t>
            </a:r>
            <a:r>
              <a:rPr lang="en-US" sz="4000" i="1" dirty="0"/>
              <a:t>about it</a:t>
            </a:r>
            <a:r>
              <a:rPr lang="en-US" sz="4000" dirty="0"/>
              <a:t>, have not ceased praying for you and </a:t>
            </a:r>
            <a:r>
              <a:rPr lang="en-US" sz="4000" b="1" u="sng" dirty="0">
                <a:solidFill>
                  <a:srgbClr val="0070C0"/>
                </a:solidFill>
              </a:rPr>
              <a:t>asking that you may be filled with the knowledge of His will in all spiritual wisdom and understanding,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747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447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1 Corinthians 3:12-13</vt:lpstr>
      <vt:lpstr>PowerPoint Presentation</vt:lpstr>
      <vt:lpstr>God Has Laid the Foundation</vt:lpstr>
      <vt:lpstr>Paul’s Statement</vt:lpstr>
      <vt:lpstr>Paul’s Statement</vt:lpstr>
      <vt:lpstr>How To Build</vt:lpstr>
      <vt:lpstr>How To Build</vt:lpstr>
      <vt:lpstr>How To Build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2</cp:revision>
  <dcterms:created xsi:type="dcterms:W3CDTF">2026-07-14T16:01:42Z</dcterms:created>
  <dcterms:modified xsi:type="dcterms:W3CDTF">2026-07-21T16:06:02Z</dcterms:modified>
</cp:coreProperties>
</file>