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5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EACB70-89D2-4519-8F0F-BC95936AA513}" v="19" dt="2026-07-15T14:25:02.8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ven Breedlove" userId="b314080881f0c5b6" providerId="LiveId" clId="{A12B0285-A27D-4491-B46E-CD18D7DD38F2}"/>
    <pc:docChg chg="custSel addSld modSld sldOrd">
      <pc:chgData name="Steven Breedlove" userId="b314080881f0c5b6" providerId="LiveId" clId="{A12B0285-A27D-4491-B46E-CD18D7DD38F2}" dt="2026-07-15T14:25:02.844" v="491"/>
      <pc:docMkLst>
        <pc:docMk/>
      </pc:docMkLst>
      <pc:sldChg chg="modSp mod">
        <pc:chgData name="Steven Breedlove" userId="b314080881f0c5b6" providerId="LiveId" clId="{A12B0285-A27D-4491-B46E-CD18D7DD38F2}" dt="2026-07-15T14:07:45.182" v="167" actId="14838"/>
        <pc:sldMkLst>
          <pc:docMk/>
          <pc:sldMk cId="3238226852" sldId="257"/>
        </pc:sldMkLst>
        <pc:spChg chg="mod">
          <ac:chgData name="Steven Breedlove" userId="b314080881f0c5b6" providerId="LiveId" clId="{A12B0285-A27D-4491-B46E-CD18D7DD38F2}" dt="2026-07-15T14:07:45.182" v="167" actId="14838"/>
          <ac:spMkLst>
            <pc:docMk/>
            <pc:sldMk cId="3238226852" sldId="257"/>
            <ac:spMk id="6" creationId="{CCA3FE93-3004-08E2-1CBD-3D5F01B7501F}"/>
          </ac:spMkLst>
        </pc:spChg>
      </pc:sldChg>
      <pc:sldChg chg="addSp delSp modSp new mod setBg modAnim">
        <pc:chgData name="Steven Breedlove" userId="b314080881f0c5b6" providerId="LiveId" clId="{A12B0285-A27D-4491-B46E-CD18D7DD38F2}" dt="2026-07-15T14:25:02.844" v="491"/>
        <pc:sldMkLst>
          <pc:docMk/>
          <pc:sldMk cId="3633215582" sldId="258"/>
        </pc:sldMkLst>
        <pc:spChg chg="del">
          <ac:chgData name="Steven Breedlove" userId="b314080881f0c5b6" providerId="LiveId" clId="{A12B0285-A27D-4491-B46E-CD18D7DD38F2}" dt="2026-07-14T16:08:33.257" v="4" actId="26606"/>
          <ac:spMkLst>
            <pc:docMk/>
            <pc:sldMk cId="3633215582" sldId="258"/>
            <ac:spMk id="2" creationId="{108876A4-8341-1EA0-3508-8B08C0EF261B}"/>
          </ac:spMkLst>
        </pc:spChg>
        <pc:spChg chg="del">
          <ac:chgData name="Steven Breedlove" userId="b314080881f0c5b6" providerId="LiveId" clId="{A12B0285-A27D-4491-B46E-CD18D7DD38F2}" dt="2026-07-14T16:08:29.364" v="3" actId="931"/>
          <ac:spMkLst>
            <pc:docMk/>
            <pc:sldMk cId="3633215582" sldId="258"/>
            <ac:spMk id="3" creationId="{85B36386-D364-71B1-7FB8-FE82084C001C}"/>
          </ac:spMkLst>
        </pc:spChg>
        <pc:spChg chg="add mod">
          <ac:chgData name="Steven Breedlove" userId="b314080881f0c5b6" providerId="LiveId" clId="{A12B0285-A27D-4491-B46E-CD18D7DD38F2}" dt="2026-07-15T14:08:39.209" v="187" actId="14100"/>
          <ac:spMkLst>
            <pc:docMk/>
            <pc:sldMk cId="3633215582" sldId="258"/>
            <ac:spMk id="6" creationId="{1092E248-B66F-5168-E6F5-B035B98DFC08}"/>
          </ac:spMkLst>
        </pc:spChg>
        <pc:picChg chg="add mod ord">
          <ac:chgData name="Steven Breedlove" userId="b314080881f0c5b6" providerId="LiveId" clId="{A12B0285-A27D-4491-B46E-CD18D7DD38F2}" dt="2026-07-14T16:08:33.257" v="4" actId="26606"/>
          <ac:picMkLst>
            <pc:docMk/>
            <pc:sldMk cId="3633215582" sldId="258"/>
            <ac:picMk id="5" creationId="{91AB3884-4397-22C4-633E-3AC136B98EB2}"/>
          </ac:picMkLst>
        </pc:picChg>
      </pc:sldChg>
      <pc:sldChg chg="modSp new mod modAnim">
        <pc:chgData name="Steven Breedlove" userId="b314080881f0c5b6" providerId="LiveId" clId="{A12B0285-A27D-4491-B46E-CD18D7DD38F2}" dt="2026-07-14T16:12:51.045" v="77"/>
        <pc:sldMkLst>
          <pc:docMk/>
          <pc:sldMk cId="1847321129" sldId="259"/>
        </pc:sldMkLst>
        <pc:spChg chg="mod">
          <ac:chgData name="Steven Breedlove" userId="b314080881f0c5b6" providerId="LiveId" clId="{A12B0285-A27D-4491-B46E-CD18D7DD38F2}" dt="2026-07-14T16:12:17.183" v="60" actId="20577"/>
          <ac:spMkLst>
            <pc:docMk/>
            <pc:sldMk cId="1847321129" sldId="259"/>
            <ac:spMk id="2" creationId="{2AB67230-55E7-F635-5581-5764BCE81BA7}"/>
          </ac:spMkLst>
        </pc:spChg>
        <pc:spChg chg="mod">
          <ac:chgData name="Steven Breedlove" userId="b314080881f0c5b6" providerId="LiveId" clId="{A12B0285-A27D-4491-B46E-CD18D7DD38F2}" dt="2026-07-14T16:12:46.682" v="76" actId="403"/>
          <ac:spMkLst>
            <pc:docMk/>
            <pc:sldMk cId="1847321129" sldId="259"/>
            <ac:spMk id="3" creationId="{674A052E-5420-58A9-4E35-3127CE43156E}"/>
          </ac:spMkLst>
        </pc:spChg>
      </pc:sldChg>
      <pc:sldChg chg="addSp delSp modSp new mod ord setBg modAnim">
        <pc:chgData name="Steven Breedlove" userId="b314080881f0c5b6" providerId="LiveId" clId="{A12B0285-A27D-4491-B46E-CD18D7DD38F2}" dt="2026-07-14T16:18:52.117" v="166"/>
        <pc:sldMkLst>
          <pc:docMk/>
          <pc:sldMk cId="3578948694" sldId="260"/>
        </pc:sldMkLst>
        <pc:spChg chg="del">
          <ac:chgData name="Steven Breedlove" userId="b314080881f0c5b6" providerId="LiveId" clId="{A12B0285-A27D-4491-B46E-CD18D7DD38F2}" dt="2026-07-14T16:16:05.571" v="90" actId="26606"/>
          <ac:spMkLst>
            <pc:docMk/>
            <pc:sldMk cId="3578948694" sldId="260"/>
            <ac:spMk id="2" creationId="{F526176C-9B4D-D78B-4FE4-6001C0EE96D3}"/>
          </ac:spMkLst>
        </pc:spChg>
        <pc:spChg chg="del">
          <ac:chgData name="Steven Breedlove" userId="b314080881f0c5b6" providerId="LiveId" clId="{A12B0285-A27D-4491-B46E-CD18D7DD38F2}" dt="2026-07-14T16:16:02.483" v="89" actId="931"/>
          <ac:spMkLst>
            <pc:docMk/>
            <pc:sldMk cId="3578948694" sldId="260"/>
            <ac:spMk id="3" creationId="{A85B9F96-AC6D-C4F0-00A8-E664E64F21BE}"/>
          </ac:spMkLst>
        </pc:spChg>
        <pc:spChg chg="add mod">
          <ac:chgData name="Steven Breedlove" userId="b314080881f0c5b6" providerId="LiveId" clId="{A12B0285-A27D-4491-B46E-CD18D7DD38F2}" dt="2026-07-14T16:17:56.753" v="165" actId="1582"/>
          <ac:spMkLst>
            <pc:docMk/>
            <pc:sldMk cId="3578948694" sldId="260"/>
            <ac:spMk id="6" creationId="{481E6068-7E43-090B-AFB2-750CFDFEB9D5}"/>
          </ac:spMkLst>
        </pc:spChg>
        <pc:picChg chg="add mod ord">
          <ac:chgData name="Steven Breedlove" userId="b314080881f0c5b6" providerId="LiveId" clId="{A12B0285-A27D-4491-B46E-CD18D7DD38F2}" dt="2026-07-14T16:16:05.571" v="90" actId="26606"/>
          <ac:picMkLst>
            <pc:docMk/>
            <pc:sldMk cId="3578948694" sldId="260"/>
            <ac:picMk id="5" creationId="{1349D305-BA57-E41E-0C0B-2E600A38A601}"/>
          </ac:picMkLst>
        </pc:picChg>
      </pc:sldChg>
      <pc:sldChg chg="modSp new mod modAnim">
        <pc:chgData name="Steven Breedlove" userId="b314080881f0c5b6" providerId="LiveId" clId="{A12B0285-A27D-4491-B46E-CD18D7DD38F2}" dt="2026-07-15T14:12:00.392" v="242"/>
        <pc:sldMkLst>
          <pc:docMk/>
          <pc:sldMk cId="1835567899" sldId="261"/>
        </pc:sldMkLst>
        <pc:spChg chg="mod">
          <ac:chgData name="Steven Breedlove" userId="b314080881f0c5b6" providerId="LiveId" clId="{A12B0285-A27D-4491-B46E-CD18D7DD38F2}" dt="2026-07-15T14:11:53.450" v="241" actId="404"/>
          <ac:spMkLst>
            <pc:docMk/>
            <pc:sldMk cId="1835567899" sldId="261"/>
            <ac:spMk id="2" creationId="{71BF4800-8BF5-DEDF-1548-7BE2E788193F}"/>
          </ac:spMkLst>
        </pc:spChg>
        <pc:spChg chg="mod">
          <ac:chgData name="Steven Breedlove" userId="b314080881f0c5b6" providerId="LiveId" clId="{A12B0285-A27D-4491-B46E-CD18D7DD38F2}" dt="2026-07-15T14:11:29.420" v="209" actId="255"/>
          <ac:spMkLst>
            <pc:docMk/>
            <pc:sldMk cId="1835567899" sldId="261"/>
            <ac:spMk id="3" creationId="{D9FB6204-7A5D-CD2D-EBB3-3A5958413170}"/>
          </ac:spMkLst>
        </pc:spChg>
      </pc:sldChg>
      <pc:sldChg chg="modSp new mod modTransition">
        <pc:chgData name="Steven Breedlove" userId="b314080881f0c5b6" providerId="LiveId" clId="{A12B0285-A27D-4491-B46E-CD18D7DD38F2}" dt="2026-07-15T14:15:22.087" v="335"/>
        <pc:sldMkLst>
          <pc:docMk/>
          <pc:sldMk cId="3529438245" sldId="262"/>
        </pc:sldMkLst>
        <pc:spChg chg="mod">
          <ac:chgData name="Steven Breedlove" userId="b314080881f0c5b6" providerId="LiveId" clId="{A12B0285-A27D-4491-B46E-CD18D7DD38F2}" dt="2026-07-15T14:12:29.059" v="268" actId="20577"/>
          <ac:spMkLst>
            <pc:docMk/>
            <pc:sldMk cId="3529438245" sldId="262"/>
            <ac:spMk id="2" creationId="{F70D5BAA-3360-0B38-FC02-48FCD05C4B22}"/>
          </ac:spMkLst>
        </pc:spChg>
        <pc:spChg chg="mod">
          <ac:chgData name="Steven Breedlove" userId="b314080881f0c5b6" providerId="LiveId" clId="{A12B0285-A27D-4491-B46E-CD18D7DD38F2}" dt="2026-07-15T14:13:19.502" v="289" actId="255"/>
          <ac:spMkLst>
            <pc:docMk/>
            <pc:sldMk cId="3529438245" sldId="262"/>
            <ac:spMk id="3" creationId="{7D7CE825-58AA-1A99-C2AE-09A883AFA1B5}"/>
          </ac:spMkLst>
        </pc:spChg>
      </pc:sldChg>
      <pc:sldChg chg="modSp new mod modTransition">
        <pc:chgData name="Steven Breedlove" userId="b314080881f0c5b6" providerId="LiveId" clId="{A12B0285-A27D-4491-B46E-CD18D7DD38F2}" dt="2026-07-15T14:15:28.307" v="336"/>
        <pc:sldMkLst>
          <pc:docMk/>
          <pc:sldMk cId="4010999757" sldId="263"/>
        </pc:sldMkLst>
        <pc:spChg chg="mod">
          <ac:chgData name="Steven Breedlove" userId="b314080881f0c5b6" providerId="LiveId" clId="{A12B0285-A27D-4491-B46E-CD18D7DD38F2}" dt="2026-07-15T14:14:15.895" v="310" actId="20577"/>
          <ac:spMkLst>
            <pc:docMk/>
            <pc:sldMk cId="4010999757" sldId="263"/>
            <ac:spMk id="2" creationId="{FD94E175-6FB9-549B-1D6F-8100D859733F}"/>
          </ac:spMkLst>
        </pc:spChg>
        <pc:spChg chg="mod">
          <ac:chgData name="Steven Breedlove" userId="b314080881f0c5b6" providerId="LiveId" clId="{A12B0285-A27D-4491-B46E-CD18D7DD38F2}" dt="2026-07-15T14:15:13.510" v="334" actId="113"/>
          <ac:spMkLst>
            <pc:docMk/>
            <pc:sldMk cId="4010999757" sldId="263"/>
            <ac:spMk id="3" creationId="{C49500F0-F099-7EF1-21F1-EE81100C45B5}"/>
          </ac:spMkLst>
        </pc:spChg>
      </pc:sldChg>
      <pc:sldChg chg="modSp new mod modAnim">
        <pc:chgData name="Steven Breedlove" userId="b314080881f0c5b6" providerId="LiveId" clId="{A12B0285-A27D-4491-B46E-CD18D7DD38F2}" dt="2026-07-15T14:20:18.482" v="441"/>
        <pc:sldMkLst>
          <pc:docMk/>
          <pc:sldMk cId="3500703792" sldId="264"/>
        </pc:sldMkLst>
        <pc:spChg chg="mod">
          <ac:chgData name="Steven Breedlove" userId="b314080881f0c5b6" providerId="LiveId" clId="{A12B0285-A27D-4491-B46E-CD18D7DD38F2}" dt="2026-07-15T14:17:19.953" v="377" actId="313"/>
          <ac:spMkLst>
            <pc:docMk/>
            <pc:sldMk cId="3500703792" sldId="264"/>
            <ac:spMk id="2" creationId="{BEA0933A-623F-408D-B86A-BE127DE30B19}"/>
          </ac:spMkLst>
        </pc:spChg>
        <pc:spChg chg="mod">
          <ac:chgData name="Steven Breedlove" userId="b314080881f0c5b6" providerId="LiveId" clId="{A12B0285-A27D-4491-B46E-CD18D7DD38F2}" dt="2026-07-15T14:19:09.395" v="402" actId="113"/>
          <ac:spMkLst>
            <pc:docMk/>
            <pc:sldMk cId="3500703792" sldId="264"/>
            <ac:spMk id="3" creationId="{61C99CEE-99F9-A0AF-9C2E-BCB89791AC91}"/>
          </ac:spMkLst>
        </pc:spChg>
      </pc:sldChg>
      <pc:sldChg chg="modSp new mod modTransition">
        <pc:chgData name="Steven Breedlove" userId="b314080881f0c5b6" providerId="LiveId" clId="{A12B0285-A27D-4491-B46E-CD18D7DD38F2}" dt="2026-07-15T14:21:20.283" v="446"/>
        <pc:sldMkLst>
          <pc:docMk/>
          <pc:sldMk cId="4174308563" sldId="265"/>
        </pc:sldMkLst>
        <pc:spChg chg="mod">
          <ac:chgData name="Steven Breedlove" userId="b314080881f0c5b6" providerId="LiveId" clId="{A12B0285-A27D-4491-B46E-CD18D7DD38F2}" dt="2026-07-15T14:19:40.276" v="419" actId="20577"/>
          <ac:spMkLst>
            <pc:docMk/>
            <pc:sldMk cId="4174308563" sldId="265"/>
            <ac:spMk id="2" creationId="{B22656D8-AF79-175C-E612-0382D0F6F219}"/>
          </ac:spMkLst>
        </pc:spChg>
        <pc:spChg chg="mod">
          <ac:chgData name="Steven Breedlove" userId="b314080881f0c5b6" providerId="LiveId" clId="{A12B0285-A27D-4491-B46E-CD18D7DD38F2}" dt="2026-07-15T14:21:02.019" v="445" actId="113"/>
          <ac:spMkLst>
            <pc:docMk/>
            <pc:sldMk cId="4174308563" sldId="265"/>
            <ac:spMk id="3" creationId="{1B8B80DA-445D-C0E9-7414-CDC235ED95EC}"/>
          </ac:spMkLst>
        </pc:spChg>
      </pc:sldChg>
      <pc:sldChg chg="modSp new mod modAnim">
        <pc:chgData name="Steven Breedlove" userId="b314080881f0c5b6" providerId="LiveId" clId="{A12B0285-A27D-4491-B46E-CD18D7DD38F2}" dt="2026-07-15T14:24:35.895" v="490"/>
        <pc:sldMkLst>
          <pc:docMk/>
          <pc:sldMk cId="3556252215" sldId="266"/>
        </pc:sldMkLst>
        <pc:spChg chg="mod">
          <ac:chgData name="Steven Breedlove" userId="b314080881f0c5b6" providerId="LiveId" clId="{A12B0285-A27D-4491-B46E-CD18D7DD38F2}" dt="2026-07-15T14:22:29.882" v="468" actId="20577"/>
          <ac:spMkLst>
            <pc:docMk/>
            <pc:sldMk cId="3556252215" sldId="266"/>
            <ac:spMk id="2" creationId="{FCA9AA7F-82E0-CDBE-9ED1-EE7EB133241C}"/>
          </ac:spMkLst>
        </pc:spChg>
        <pc:spChg chg="mod">
          <ac:chgData name="Steven Breedlove" userId="b314080881f0c5b6" providerId="LiveId" clId="{A12B0285-A27D-4491-B46E-CD18D7DD38F2}" dt="2026-07-15T14:24:31.324" v="489" actId="27636"/>
          <ac:spMkLst>
            <pc:docMk/>
            <pc:sldMk cId="3556252215" sldId="266"/>
            <ac:spMk id="3" creationId="{1667EB8E-3BA2-F7BE-9C4F-D47227B142F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68DB4-B6A2-157F-FE22-78BDEFDB54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E084FA-BAC3-4DF0-0E33-716014829E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7EF73C-F0C9-0DF5-B55C-2C3FA5F74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43993-8C7B-47DF-A8E5-570B4138F995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462348-BE96-0536-C5D3-6E70BD61E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28DF72-822B-5A6E-9473-304834963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87FCD-FE2B-49A8-BAD8-1E8702ECD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772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BA155-22D6-DE8E-EA10-E9FE70672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D22D4C-C2CB-53E6-4FB8-C0A2482ABA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F3D659-967E-C29F-DDC0-2EDC2C34E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43993-8C7B-47DF-A8E5-570B4138F995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EA6A78-A74B-ABA2-B901-62FA05FCF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EFB69C-B605-00AD-FE6E-ACF0BF49D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87FCD-FE2B-49A8-BAD8-1E8702ECD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655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FE1399-29A4-E578-57A6-60092ED0C3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3F110B-64B4-AD60-A15A-92D80E10E2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BD159D-173D-BE47-85AF-E75D2D13D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43993-8C7B-47DF-A8E5-570B4138F995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378B6A-17CC-35D9-6D22-37BC1F091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D81E31-8AB5-ECC2-4293-DCC1B098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87FCD-FE2B-49A8-BAD8-1E8702ECD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69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A5899-FD3A-EF6E-0117-7848B068A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2F1DD3-C54B-EC74-CDC5-7B9303F30D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E914E6-90EE-3B4C-3123-B2E040DF2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43993-8C7B-47DF-A8E5-570B4138F995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1F92C1-FC2E-D19A-C31C-8FF8DFAAC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459EB7-FCC1-7673-1DCC-60FEA28A7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87FCD-FE2B-49A8-BAD8-1E8702ECD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026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6CF3D-8A4A-243C-BFAE-AB7951C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0BC3DB-2A1E-0142-5E77-575D741044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26D87C-3263-6689-876E-84AD335C5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43993-8C7B-47DF-A8E5-570B4138F995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1CEC6F-769B-B1EA-76BA-1B127F215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A28A17-7BBA-0C32-6841-503720EB8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87FCD-FE2B-49A8-BAD8-1E8702ECD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878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12DB7-1AC8-4D6C-11A9-57C1FEAF1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0901D-1F56-B62C-911C-AC06237F5B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56B0EA-B8F6-053F-0FE3-14BE8701DD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948FA8-4E7F-C961-9975-FDDE805EE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43993-8C7B-47DF-A8E5-570B4138F995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3C7F61-BD36-838A-15F8-8F3B96277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32A01B-0AA7-B847-D473-74AAB9771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87FCD-FE2B-49A8-BAD8-1E8702ECD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216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96E11-3703-7472-32C9-55915E475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390272-54EE-7F89-751D-6E63ABE056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E38ED2-D372-DF3A-85BB-7FBE7FA43F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05A9B9-22D9-CAAD-1F70-6684511A81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F6B69B-44DC-C1F7-9A73-8D423F4B83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924EEE-C75E-53C8-AA3D-61D08E290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43993-8C7B-47DF-A8E5-570B4138F995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3E2C92-38AB-53C4-976E-39F285C04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E3FB15-9D1C-3345-4308-4014ECFA3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87FCD-FE2B-49A8-BAD8-1E8702ECD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363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44B56-3A54-AE3A-7479-52E67DE22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F579FA-F9C8-CF56-FED5-4C8742A27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43993-8C7B-47DF-A8E5-570B4138F995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FD77C6-BC90-8FC8-559A-8A158560B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AF8989-0421-CC78-2939-B5210A211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87FCD-FE2B-49A8-BAD8-1E8702ECD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668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755AA8-C8B3-307F-64FD-D158866CB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43993-8C7B-47DF-A8E5-570B4138F995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A5BFEB-4904-A461-34F2-12D5BBD23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95458C-91B3-310F-E768-6FB1114F4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87FCD-FE2B-49A8-BAD8-1E8702ECD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212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97DAF-3270-7B0C-ECEA-55F001C33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76E742-1C94-0790-D0CE-7B94AB412C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031293-F8F8-86A1-8474-230CB51664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CD2507-33A1-A23A-0E56-87AEE383A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43993-8C7B-47DF-A8E5-570B4138F995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901347-4E40-D3A4-FC9A-2ACBE46D1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874F56-78E7-B1B7-33ED-6B97CE19D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87FCD-FE2B-49A8-BAD8-1E8702ECD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627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DE70BC-486B-EE07-8C57-CF60B4B95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86FDC9-2907-896D-4519-FD83EAF6EE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B32363-1802-3959-84C2-3224137A5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26A6A6-7B26-4C29-D119-D7091B9A3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43993-8C7B-47DF-A8E5-570B4138F995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DDFAC2-BCFA-8DF3-7000-CECBD42DE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5CFAA0-9B95-222F-1C7B-4529D59C1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87FCD-FE2B-49A8-BAD8-1E8702ECD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429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B4DD34-5144-5225-DD11-FF996B1E8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6EBD08-8FF6-0CBE-5EB4-7B4B6E90DB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33520D-927E-B2D8-EC63-1810EB8E58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443993-8C7B-47DF-A8E5-570B4138F995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09269E-A1BE-DD92-10C1-97529BB791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5DB56F-AE94-A771-2876-2FF8669879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A87FCD-FE2B-49A8-BAD8-1E8702ECD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405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EC2BA14-0EBB-81A7-0F13-4B42792473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21498"/>
          <a:stretch>
            <a:fillRect/>
          </a:stretch>
        </p:blipFill>
        <p:spPr>
          <a:xfrm>
            <a:off x="547545" y="547545"/>
            <a:ext cx="11088962" cy="576291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CA3FE93-3004-08E2-1CBD-3D5F01B7501F}"/>
              </a:ext>
            </a:extLst>
          </p:cNvPr>
          <p:cNvSpPr txBox="1"/>
          <p:nvPr/>
        </p:nvSpPr>
        <p:spPr>
          <a:xfrm>
            <a:off x="5938684" y="547545"/>
            <a:ext cx="569782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ln w="28575">
                  <a:solidFill>
                    <a:schemeClr val="tx1"/>
                  </a:solidFill>
                </a:ln>
                <a:solidFill>
                  <a:srgbClr val="FFFF00"/>
                </a:solidFill>
                <a:effectLst/>
              </a:rPr>
              <a:t>Building Upon the Foundation</a:t>
            </a:r>
          </a:p>
          <a:p>
            <a:pPr algn="ctr"/>
            <a:endParaRPr lang="en-US" sz="1600" b="1" dirty="0">
              <a:ln w="28575">
                <a:solidFill>
                  <a:schemeClr val="tx1"/>
                </a:solidFill>
              </a:ln>
              <a:solidFill>
                <a:srgbClr val="FFFF00"/>
              </a:solidFill>
              <a:effectLst/>
            </a:endParaRPr>
          </a:p>
          <a:p>
            <a:pPr algn="ctr"/>
            <a:r>
              <a:rPr lang="en-US" sz="6000" b="1" dirty="0">
                <a:ln w="28575">
                  <a:solidFill>
                    <a:schemeClr val="tx1"/>
                  </a:solidFill>
                </a:ln>
                <a:solidFill>
                  <a:srgbClr val="FFFF00"/>
                </a:solidFill>
                <a:effectLst/>
              </a:rPr>
              <a:t>1 Corinthians 3:10-15</a:t>
            </a:r>
          </a:p>
        </p:txBody>
      </p:sp>
    </p:spTree>
    <p:extLst>
      <p:ext uri="{BB962C8B-B14F-4D97-AF65-F5344CB8AC3E}">
        <p14:creationId xmlns:p14="http://schemas.microsoft.com/office/powerpoint/2010/main" val="32382268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1AB3884-4397-22C4-633E-3AC136B98E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21498"/>
          <a:stretch>
            <a:fillRect/>
          </a:stretch>
        </p:blipFill>
        <p:spPr>
          <a:xfrm>
            <a:off x="547545" y="547545"/>
            <a:ext cx="11088962" cy="576291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92E248-B66F-5168-E6F5-B035B98DFC08}"/>
              </a:ext>
            </a:extLst>
          </p:cNvPr>
          <p:cNvSpPr txBox="1"/>
          <p:nvPr/>
        </p:nvSpPr>
        <p:spPr>
          <a:xfrm>
            <a:off x="5132440" y="547545"/>
            <a:ext cx="650406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  <a:effectLst/>
              </a:rPr>
              <a:t>Psalm 118:22</a:t>
            </a:r>
          </a:p>
          <a:p>
            <a:pPr algn="ctr"/>
            <a:r>
              <a:rPr lang="en-US" sz="5400" b="1" baseline="30000" dirty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  <a:effectLst/>
              </a:rPr>
              <a:t>22 </a:t>
            </a:r>
            <a:r>
              <a:rPr lang="en-US" sz="5400" b="1" dirty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  <a:effectLst/>
              </a:rPr>
              <a:t>A stone which the builders rejected</a:t>
            </a:r>
            <a:br>
              <a:rPr lang="en-US" sz="5400" b="1" dirty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  <a:effectLst/>
              </a:rPr>
            </a:br>
            <a:r>
              <a:rPr lang="en-US" sz="5400" b="1" dirty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  <a:effectLst/>
              </a:rPr>
              <a:t>Has become the chief cornerstone.</a:t>
            </a:r>
          </a:p>
        </p:txBody>
      </p:sp>
    </p:spTree>
    <p:extLst>
      <p:ext uri="{BB962C8B-B14F-4D97-AF65-F5344CB8AC3E}">
        <p14:creationId xmlns:p14="http://schemas.microsoft.com/office/powerpoint/2010/main" val="3633215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B67230-55E7-F635-5581-5764BCE81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/>
              <a:t>Matthew 16:18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4A052E-5420-58A9-4E35-3127CE4315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5400" b="1" baseline="30000" dirty="0"/>
              <a:t>18 </a:t>
            </a:r>
            <a:r>
              <a:rPr lang="en-US" sz="5400" dirty="0"/>
              <a:t>And I also say to you that you are Peter, and </a:t>
            </a:r>
            <a:r>
              <a:rPr lang="en-US" sz="5400" b="1" u="sng" dirty="0">
                <a:solidFill>
                  <a:srgbClr val="0070C0"/>
                </a:solidFill>
              </a:rPr>
              <a:t>upon this rock </a:t>
            </a:r>
            <a:r>
              <a:rPr lang="en-US" sz="5400" dirty="0"/>
              <a:t>I will build My church; and the gates of Hades will not overpower it.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321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349D305-BA57-E41E-0C0B-2E600A38A6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21498"/>
          <a:stretch>
            <a:fillRect/>
          </a:stretch>
        </p:blipFill>
        <p:spPr>
          <a:xfrm>
            <a:off x="547545" y="547545"/>
            <a:ext cx="11088962" cy="576291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81E6068-7E43-090B-AFB2-750CFDFEB9D5}"/>
              </a:ext>
            </a:extLst>
          </p:cNvPr>
          <p:cNvSpPr txBox="1"/>
          <p:nvPr/>
        </p:nvSpPr>
        <p:spPr>
          <a:xfrm>
            <a:off x="6027174" y="547545"/>
            <a:ext cx="5609333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ln w="28575"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Be Careful How You Build</a:t>
            </a:r>
          </a:p>
          <a:p>
            <a:pPr algn="ctr"/>
            <a:r>
              <a:rPr lang="en-US" sz="6600" b="1" dirty="0">
                <a:ln w="28575"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1 Corinthians 3:10-15</a:t>
            </a:r>
          </a:p>
        </p:txBody>
      </p:sp>
    </p:spTree>
    <p:extLst>
      <p:ext uri="{BB962C8B-B14F-4D97-AF65-F5344CB8AC3E}">
        <p14:creationId xmlns:p14="http://schemas.microsoft.com/office/powerpoint/2010/main" val="3578948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F4800-8BF5-DEDF-1548-7BE2E7881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6600" b="1" dirty="0"/>
              <a:t>God Has Laid the Foundation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FB6204-7A5D-CD2D-EBB3-3A59584131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b="1" dirty="0"/>
              <a:t>1 Corinthians 3:10 (NASB)</a:t>
            </a:r>
          </a:p>
          <a:p>
            <a:r>
              <a:rPr lang="en-US" sz="4400" b="1" baseline="30000" dirty="0"/>
              <a:t>10 </a:t>
            </a:r>
            <a:r>
              <a:rPr lang="en-US" sz="4400" dirty="0"/>
              <a:t>According to the grace of God which was given to me, like a wise master builder </a:t>
            </a:r>
            <a:r>
              <a:rPr lang="en-US" sz="4400" b="1" u="sng" dirty="0">
                <a:solidFill>
                  <a:srgbClr val="0070C0"/>
                </a:solidFill>
              </a:rPr>
              <a:t>I laid a foundation</a:t>
            </a:r>
            <a:r>
              <a:rPr lang="en-US" sz="4400" dirty="0"/>
              <a:t>, and another is building on it. But each person must be careful how he builds on it. </a:t>
            </a:r>
          </a:p>
        </p:txBody>
      </p:sp>
    </p:spTree>
    <p:extLst>
      <p:ext uri="{BB962C8B-B14F-4D97-AF65-F5344CB8AC3E}">
        <p14:creationId xmlns:p14="http://schemas.microsoft.com/office/powerpoint/2010/main" val="183556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D5BAA-3360-0B38-FC02-48FCD05C4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/>
              <a:t>We Are to Build Upon 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7CE825-58AA-1A99-C2AE-09A883AFA1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b="1" dirty="0"/>
              <a:t>1 Corinthians 3:10 (NASB)</a:t>
            </a:r>
          </a:p>
          <a:p>
            <a:r>
              <a:rPr lang="en-US" sz="4400" b="1" baseline="30000" dirty="0"/>
              <a:t>10 </a:t>
            </a:r>
            <a:r>
              <a:rPr lang="en-US" sz="4400" dirty="0"/>
              <a:t>According to the grace of God which was given to me, like a wise master builder I laid a foundation, and </a:t>
            </a:r>
            <a:r>
              <a:rPr lang="en-US" sz="4400" b="1" u="sng" dirty="0">
                <a:solidFill>
                  <a:srgbClr val="0070C0"/>
                </a:solidFill>
              </a:rPr>
              <a:t>another is building on it. </a:t>
            </a:r>
            <a:r>
              <a:rPr lang="en-US" sz="4400" dirty="0"/>
              <a:t>But each person must be careful how he builds on it. </a:t>
            </a:r>
          </a:p>
        </p:txBody>
      </p:sp>
    </p:spTree>
    <p:extLst>
      <p:ext uri="{BB962C8B-B14F-4D97-AF65-F5344CB8AC3E}">
        <p14:creationId xmlns:p14="http://schemas.microsoft.com/office/powerpoint/2010/main" val="3529438245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94E175-6FB9-549B-1D6F-8100D8597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/>
              <a:t>We Must Be Careful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9500F0-F099-7EF1-21F1-EE81100C45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b="1" dirty="0"/>
              <a:t>1 Corinthians 3:10 (NASB)</a:t>
            </a:r>
          </a:p>
          <a:p>
            <a:r>
              <a:rPr lang="en-US" sz="4400" b="1" baseline="30000" dirty="0"/>
              <a:t>10 </a:t>
            </a:r>
            <a:r>
              <a:rPr lang="en-US" sz="4400" dirty="0"/>
              <a:t>According to the grace of God which was given to me, like a wise master builder I laid a foundation, and another is building on it. But each person </a:t>
            </a:r>
            <a:r>
              <a:rPr lang="en-US" sz="4400" b="1" u="sng" dirty="0">
                <a:solidFill>
                  <a:srgbClr val="0070C0"/>
                </a:solidFill>
              </a:rPr>
              <a:t>must be careful how he builds on it. </a:t>
            </a:r>
          </a:p>
        </p:txBody>
      </p:sp>
    </p:spTree>
    <p:extLst>
      <p:ext uri="{BB962C8B-B14F-4D97-AF65-F5344CB8AC3E}">
        <p14:creationId xmlns:p14="http://schemas.microsoft.com/office/powerpoint/2010/main" val="4010999757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0933A-623F-408D-B86A-BE127DE30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/>
              <a:t>Your Work Will Be Reveled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C99CEE-99F9-A0AF-9C2E-BCB89791AC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1 Corinthians 3:13 (NASB)</a:t>
            </a:r>
          </a:p>
          <a:p>
            <a:r>
              <a:rPr lang="en-US" sz="4800" b="1" baseline="30000" dirty="0"/>
              <a:t>13 </a:t>
            </a:r>
            <a:r>
              <a:rPr lang="en-US" sz="4800" b="1" u="sng" dirty="0">
                <a:solidFill>
                  <a:srgbClr val="0070C0"/>
                </a:solidFill>
              </a:rPr>
              <a:t>each one’s work will become evident</a:t>
            </a:r>
            <a:r>
              <a:rPr lang="en-US" sz="4800" dirty="0"/>
              <a:t>; for the day will show it because it is </a:t>
            </a:r>
            <a:r>
              <a:rPr lang="en-US" sz="4800" i="1" dirty="0"/>
              <a:t>to be</a:t>
            </a:r>
            <a:r>
              <a:rPr lang="en-US" sz="4800" dirty="0"/>
              <a:t> revealed with fire, and the fire itself will test the quality of each one’s work. </a:t>
            </a:r>
          </a:p>
        </p:txBody>
      </p:sp>
    </p:spTree>
    <p:extLst>
      <p:ext uri="{BB962C8B-B14F-4D97-AF65-F5344CB8AC3E}">
        <p14:creationId xmlns:p14="http://schemas.microsoft.com/office/powerpoint/2010/main" val="350070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656D8-AF79-175C-E612-0382D0F6F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/>
              <a:t>Tested By Fire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8B80DA-445D-C0E9-7414-CDC235ED95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1 Corinthians 3:13 (NASB)</a:t>
            </a:r>
          </a:p>
          <a:p>
            <a:r>
              <a:rPr lang="en-US" sz="4800" b="1" baseline="30000" dirty="0"/>
              <a:t>13 </a:t>
            </a:r>
            <a:r>
              <a:rPr lang="en-US" sz="4800" dirty="0"/>
              <a:t>each one’s work will become evident; for the day will show it because it is </a:t>
            </a:r>
            <a:r>
              <a:rPr lang="en-US" sz="4800" i="1" dirty="0"/>
              <a:t>to be</a:t>
            </a:r>
            <a:r>
              <a:rPr lang="en-US" sz="4800" dirty="0"/>
              <a:t> revealed with fire, and </a:t>
            </a:r>
            <a:r>
              <a:rPr lang="en-US" sz="4800" b="1" u="sng" dirty="0">
                <a:solidFill>
                  <a:srgbClr val="0070C0"/>
                </a:solidFill>
              </a:rPr>
              <a:t>the fire itself will test the quality </a:t>
            </a:r>
            <a:r>
              <a:rPr lang="en-US" sz="4800" dirty="0"/>
              <a:t>of each one’s work. </a:t>
            </a:r>
          </a:p>
        </p:txBody>
      </p:sp>
    </p:spTree>
    <p:extLst>
      <p:ext uri="{BB962C8B-B14F-4D97-AF65-F5344CB8AC3E}">
        <p14:creationId xmlns:p14="http://schemas.microsoft.com/office/powerpoint/2010/main" val="4174308563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9AA7F-82E0-CDBE-9ED1-EE7EB1332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/>
              <a:t>Judged By Our 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67EB8E-3BA2-F7BE-9C4F-D47227B142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4400" b="1" dirty="0"/>
              <a:t>Revelation 20:12 (NKJV)</a:t>
            </a:r>
          </a:p>
          <a:p>
            <a:r>
              <a:rPr lang="en-US" sz="4400" b="1" baseline="30000" dirty="0"/>
              <a:t>12 </a:t>
            </a:r>
            <a:r>
              <a:rPr lang="en-US" sz="4400" dirty="0"/>
              <a:t>And I saw the dead, small and great, standing before God, and books were opened. And another book was opened, which is </a:t>
            </a:r>
            <a:r>
              <a:rPr lang="en-US" sz="4400" i="1" dirty="0"/>
              <a:t>the Book</a:t>
            </a:r>
            <a:r>
              <a:rPr lang="en-US" sz="4400" dirty="0"/>
              <a:t> of Life. And the dead were </a:t>
            </a:r>
            <a:r>
              <a:rPr lang="en-US" sz="4400" b="1" u="sng" dirty="0">
                <a:solidFill>
                  <a:srgbClr val="0070C0"/>
                </a:solidFill>
              </a:rPr>
              <a:t>judged according to their works</a:t>
            </a:r>
            <a:r>
              <a:rPr lang="en-US" sz="4400" dirty="0"/>
              <a:t>, by the things which were written in the books.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252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378</Words>
  <Application>Microsoft Office PowerPoint</Application>
  <PresentationFormat>Widescreen</PresentationFormat>
  <Paragraphs>27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PowerPoint Presentation</vt:lpstr>
      <vt:lpstr>Matthew 16:18</vt:lpstr>
      <vt:lpstr>PowerPoint Presentation</vt:lpstr>
      <vt:lpstr>God Has Laid the Foundation</vt:lpstr>
      <vt:lpstr>We Are to Build Upon It</vt:lpstr>
      <vt:lpstr>We Must Be Careful</vt:lpstr>
      <vt:lpstr>Your Work Will Be Reveled</vt:lpstr>
      <vt:lpstr>Tested By Fire</vt:lpstr>
      <vt:lpstr>Judged By Our Works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Steven Breedlove</dc:creator>
  <cp:lastModifiedBy>Steven Breedlove</cp:lastModifiedBy>
  <cp:revision>1</cp:revision>
  <dcterms:created xsi:type="dcterms:W3CDTF">2026-07-14T16:01:42Z</dcterms:created>
  <dcterms:modified xsi:type="dcterms:W3CDTF">2026-07-15T14:25:13Z</dcterms:modified>
</cp:coreProperties>
</file>