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F26E9-1AF4-3387-5EB4-2501D30DF7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827398-387B-D197-7BA1-E0D628A33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8331F-B8F3-4C88-971F-EDC913B95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D4F6F-8C5E-1281-D9C0-D7E77404B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FAA39-9D96-F920-D4C9-9B16ABC93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2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41EA6-7763-BD4E-A274-8C8FB6B64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9F62F9-6E1E-FB41-2517-547BD43EC0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2F09F-D214-B6D4-E95C-2D93CD264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B272C-5C31-FA2E-5303-B27DE0B1E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C1546-1D3A-1F70-E3DC-A5DBB057D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0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F86FF-2F8E-E167-A1E8-10D5A6F3A2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90B387-4C7B-EAE6-ABA8-F4368F37A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883A1-8061-2939-DE13-444CA6BC5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78863-5FD6-B2BB-03DD-6FBB4840C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0BDE3-FBCB-6473-C002-AC12675CC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3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E8A77-B7DE-A30B-2CB4-CB2BEE518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E6315-06F5-6BBA-BB65-39C3AE701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371EC-8A83-6869-5708-A51B6EDBF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DB383-733E-4F8A-9ED7-D025E44DC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1E16B-2A37-2733-6DE8-D07A58A28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27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FB680-622B-54C2-370C-0F13A6831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C6C644-216A-41BE-9C58-679BF0681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1FB8C-C292-6244-B3EF-AE216211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EEA46-0ADB-9248-3882-9CECE2686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D659C-1C99-FA0E-2700-5EFB7027F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6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12682-3676-0F3B-EE66-547181F54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775C6-EC63-7C1E-16AD-1106101AF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AAE96-48DE-BFB8-D87B-E686D0821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33E73D-5B3A-CDD4-033D-7A72F8B49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E3D7E-3B35-8628-5936-213924DAC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76001-5018-DB52-090A-2D3942447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0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0C4D1-66A0-84E4-441B-14C772E20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D41FB-F738-76D0-E18C-7D3297E60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BC5D7-B599-79E5-4E14-5C572D991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066CE5-B7EC-7D3E-54A7-0871A2B31A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B34AE-0474-CF1D-7B30-A4EDC85F74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6FFE5A-1AB7-13D1-89FE-CECA6CC74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37E108-144A-371F-2DE2-A19C8691D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1F140F-AB48-0CBF-1070-5DD60B5D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89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B0F2B-B28C-5FF4-0ADC-DB0E8AF91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734A10-D1D3-80C9-3C56-6627DA6E3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1156ED-F548-F1CA-8DAE-C31E96F98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50032-6C55-B685-3AAD-CB9009CA1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73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5CFEF4-7277-BADC-07CE-95C262346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6F9078-6658-358B-5127-79E57B1BE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163B9-A3FF-A5B9-0EE1-0883E9DA7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3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A03F1-EFF0-9469-CC5E-26CD8A3C8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C3D3E-4284-C633-1C2E-13E572710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A3FCDF-9526-6F97-8D52-25348EDB8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06070-8314-50C6-4B41-29ADAD4F8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7F1A7-8619-74E2-F2DF-DBD1B22E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CD7B4-E901-13DB-9E0B-DACC0E36D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4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A40C5-A1A9-9870-3F09-A3F06A2FD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9F7EFF-B4BB-6D56-7468-8CB8727AA9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03BAE-9625-18F3-C8CB-69C45A2E1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3E299-2604-49E0-7F30-F0145031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8845A2-7259-10AA-C7AA-20DBCC56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43487-DE10-E57D-95B7-2F88D8CB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85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585DC4-5970-2B11-0A03-58B478EC3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F3EA9-B7A7-C200-5699-422B0A68A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736C2-9061-D8F3-826C-E6A81B6BCE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0A673B-A8AE-4CB1-B0D1-E46E7FD64EE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05E8A-7DC3-AC34-470D-F5039A651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823EC-7477-7989-1CCF-42E05E8EA0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F20161-03A5-4324-9D5B-38CA43138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3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49CDA-0D0B-0008-FDFE-F145E0CB3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CD2DD5-EE43-1FC8-F9DA-7AA2775B56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89B9C4-EB86-D635-56E3-72858DF07066}"/>
              </a:ext>
            </a:extLst>
          </p:cNvPr>
          <p:cNvSpPr txBox="1"/>
          <p:nvPr/>
        </p:nvSpPr>
        <p:spPr>
          <a:xfrm>
            <a:off x="0" y="0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Faith in Action</a:t>
            </a:r>
          </a:p>
        </p:txBody>
      </p:sp>
    </p:spTree>
    <p:extLst>
      <p:ext uri="{BB962C8B-B14F-4D97-AF65-F5344CB8AC3E}">
        <p14:creationId xmlns:p14="http://schemas.microsoft.com/office/powerpoint/2010/main" val="424989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EFE20-52EB-5992-4100-C55C8E4B8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sz="6000" b="1" dirty="0"/>
              <a:t>2 Corinthians </a:t>
            </a:r>
            <a:br>
              <a:rPr lang="en-US" sz="6000" b="1" dirty="0"/>
            </a:br>
            <a:r>
              <a:rPr lang="en-US" sz="6000" b="1" dirty="0"/>
              <a:t>5:7-8</a:t>
            </a:r>
            <a:endParaRPr lang="en-US" sz="7200" b="1" dirty="0"/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700C42C-07A3-A2A9-F8F5-F96C47154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3200" b="1" baseline="30000" dirty="0"/>
              <a:t>7 </a:t>
            </a:r>
            <a:r>
              <a:rPr lang="en-US" sz="3200" dirty="0"/>
              <a:t>for </a:t>
            </a:r>
            <a:r>
              <a:rPr lang="en-US" sz="3200" b="1" u="sng" dirty="0">
                <a:solidFill>
                  <a:srgbClr val="0070C0"/>
                </a:solidFill>
              </a:rPr>
              <a:t>we walk by faith</a:t>
            </a:r>
            <a:r>
              <a:rPr lang="en-US" sz="3200" dirty="0"/>
              <a:t>, not by sight— </a:t>
            </a:r>
            <a:r>
              <a:rPr lang="en-US" sz="3200" b="1" baseline="30000" dirty="0"/>
              <a:t>8 </a:t>
            </a:r>
            <a:r>
              <a:rPr lang="en-US" sz="3200" dirty="0"/>
              <a:t>but we are of good courage and prefer rather to be absent from the body and to be at home with the Lord.</a:t>
            </a:r>
            <a:endParaRPr lang="en-US" sz="24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033F2F4-FCBB-71D5-8F68-B29359400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82" r="-1" b="2974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48843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F1DB5-3A37-4BD5-5C51-88A6641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Matthew 5:16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E5C30-3C00-63B3-0729-091862FB1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baseline="30000" dirty="0"/>
              <a:t>16 </a:t>
            </a:r>
            <a:r>
              <a:rPr lang="en-US" sz="5400" dirty="0"/>
              <a:t>Your light must shine before people in such a way that they may see your good works and glorify your Father who is in heaven.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61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EB5F9-5E7B-7E68-DCDB-7EC85CB0E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4F6ECA3-D86A-260A-3A2B-20145A297B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EA8500-2054-F336-058B-0293382E20B1}"/>
              </a:ext>
            </a:extLst>
          </p:cNvPr>
          <p:cNvSpPr txBox="1"/>
          <p:nvPr/>
        </p:nvSpPr>
        <p:spPr>
          <a:xfrm>
            <a:off x="0" y="4090219"/>
            <a:ext cx="121919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The Sign of God in You!</a:t>
            </a:r>
          </a:p>
        </p:txBody>
      </p:sp>
    </p:spTree>
    <p:extLst>
      <p:ext uri="{BB962C8B-B14F-4D97-AF65-F5344CB8AC3E}">
        <p14:creationId xmlns:p14="http://schemas.microsoft.com/office/powerpoint/2010/main" val="193460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14CBD-AF13-0CC4-6A63-63223DCC5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Command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8E85D-2579-2D03-738C-694999E54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Matthew 7:21 (NASB)</a:t>
            </a:r>
          </a:p>
          <a:p>
            <a:r>
              <a:rPr lang="en-US" sz="4800" b="1" baseline="30000" dirty="0"/>
              <a:t>21 </a:t>
            </a:r>
            <a:r>
              <a:rPr lang="en-US" sz="4800" dirty="0"/>
              <a:t>“Not everyone who says to Me, ‘Lord, Lord,’ will enter the kingdom of heaven, but </a:t>
            </a:r>
            <a:r>
              <a:rPr lang="en-US" sz="4800" b="1" u="sng" dirty="0">
                <a:solidFill>
                  <a:srgbClr val="0070C0"/>
                </a:solidFill>
              </a:rPr>
              <a:t>the one who does </a:t>
            </a:r>
            <a:r>
              <a:rPr lang="en-US" sz="4800" dirty="0"/>
              <a:t>the will of My Father who is in heaven </a:t>
            </a:r>
            <a:r>
              <a:rPr lang="en-US" sz="4800" i="1" dirty="0"/>
              <a:t>will enter</a:t>
            </a:r>
            <a:r>
              <a:rPr lang="en-US" sz="4800" dirty="0"/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51355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6F075-3C7D-2D58-64CC-05FD8D93B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Command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D8DDB-5335-10F1-5F62-F702EE83A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John 14:15 (NASB)</a:t>
            </a:r>
          </a:p>
          <a:p>
            <a:r>
              <a:rPr lang="en-US" sz="5400" b="1" baseline="30000" dirty="0"/>
              <a:t>15 </a:t>
            </a:r>
            <a:r>
              <a:rPr lang="en-US" sz="5400" dirty="0"/>
              <a:t>“If you love Me, you will </a:t>
            </a:r>
            <a:r>
              <a:rPr lang="en-US" sz="5400" b="1" u="sng" dirty="0">
                <a:solidFill>
                  <a:srgbClr val="0070C0"/>
                </a:solidFill>
              </a:rPr>
              <a:t>keep My commandments.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4752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6DBA1-F3F9-D997-1510-03389D8AF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Command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FB18A-FED7-D15F-1AA4-8EC1B40CF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Luke 6:46 (NASB)</a:t>
            </a:r>
          </a:p>
          <a:p>
            <a:r>
              <a:rPr lang="en-US" sz="5400" b="1" baseline="30000" dirty="0"/>
              <a:t>46 </a:t>
            </a:r>
            <a:r>
              <a:rPr lang="en-US" sz="5400" dirty="0"/>
              <a:t>“Now why do you call Me, ‘Lord, Lord,’ and do not </a:t>
            </a:r>
            <a:r>
              <a:rPr lang="en-US" sz="5400" b="1" u="sng" dirty="0">
                <a:solidFill>
                  <a:srgbClr val="0070C0"/>
                </a:solidFill>
              </a:rPr>
              <a:t>do what I say</a:t>
            </a:r>
            <a:r>
              <a:rPr lang="en-US" sz="5400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15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26DC9-C64F-7D90-C2AE-75DE89738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600" b="1" dirty="0"/>
              <a:t>Action is Motivated by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9E820-A950-58FA-95A9-9BD3E6EE0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James 2:22 (NASB)</a:t>
            </a:r>
          </a:p>
          <a:p>
            <a:r>
              <a:rPr lang="en-US" sz="5400" b="1" baseline="30000" dirty="0"/>
              <a:t>22 </a:t>
            </a:r>
            <a:r>
              <a:rPr lang="en-US" sz="5400" dirty="0"/>
              <a:t>You see that </a:t>
            </a:r>
            <a:r>
              <a:rPr lang="en-US" sz="5400" b="1" u="sng" dirty="0">
                <a:solidFill>
                  <a:srgbClr val="0070C0"/>
                </a:solidFill>
              </a:rPr>
              <a:t>faith was working with his works,</a:t>
            </a:r>
            <a:r>
              <a:rPr lang="en-US" sz="5400" dirty="0"/>
              <a:t> and as a result of the works, faith was perfected;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96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E51F3-314C-911D-AE37-554FE307D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Identifies Who You 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3EE92-31F4-8F41-DD62-13577F0CE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Matthew 7:16 (NASB)</a:t>
            </a:r>
          </a:p>
          <a:p>
            <a:r>
              <a:rPr lang="en-US" sz="5400" b="1" baseline="30000" dirty="0"/>
              <a:t>16 </a:t>
            </a:r>
            <a:r>
              <a:rPr lang="en-US" sz="5400" b="1" u="sng" dirty="0">
                <a:solidFill>
                  <a:srgbClr val="0070C0"/>
                </a:solidFill>
              </a:rPr>
              <a:t>You will know them </a:t>
            </a:r>
            <a:r>
              <a:rPr lang="en-US" sz="5400" dirty="0"/>
              <a:t>by their fruits. Grapes are not gathered from thorn </a:t>
            </a:r>
            <a:r>
              <a:rPr lang="en-US" sz="5400" i="1" dirty="0"/>
              <a:t>bushes</a:t>
            </a:r>
            <a:r>
              <a:rPr lang="en-US" sz="5400" dirty="0"/>
              <a:t>, nor figs from thistles, are they?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63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7FCA2-B16D-6021-7AB6-9A4C9860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Response to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CD8BA-ADA6-3DAC-6240-302EB1112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Romans 10:17 (NASB)</a:t>
            </a:r>
          </a:p>
          <a:p>
            <a:r>
              <a:rPr lang="en-US" sz="5400" b="1" baseline="30000" dirty="0"/>
              <a:t>17 </a:t>
            </a:r>
            <a:r>
              <a:rPr lang="en-US" sz="5400" dirty="0"/>
              <a:t>So </a:t>
            </a:r>
            <a:r>
              <a:rPr lang="en-US" sz="5400" b="1" u="sng" dirty="0">
                <a:solidFill>
                  <a:srgbClr val="0070C0"/>
                </a:solidFill>
              </a:rPr>
              <a:t>faith </a:t>
            </a:r>
            <a:r>
              <a:rPr lang="en-US" sz="5400" b="1" i="1" u="sng" dirty="0">
                <a:solidFill>
                  <a:srgbClr val="0070C0"/>
                </a:solidFill>
              </a:rPr>
              <a:t>comes</a:t>
            </a:r>
            <a:r>
              <a:rPr lang="en-US" sz="5400" b="1" u="sng" dirty="0">
                <a:solidFill>
                  <a:srgbClr val="0070C0"/>
                </a:solidFill>
              </a:rPr>
              <a:t> from hearing</a:t>
            </a:r>
            <a:r>
              <a:rPr lang="en-US" sz="5400" dirty="0"/>
              <a:t>, and hearing by the word of Christ.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45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267</Words>
  <Application>Microsoft Office PowerPoint</Application>
  <PresentationFormat>Widescreen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Matthew 5:16</vt:lpstr>
      <vt:lpstr>PowerPoint Presentation</vt:lpstr>
      <vt:lpstr>Command to Do</vt:lpstr>
      <vt:lpstr>Command to Do</vt:lpstr>
      <vt:lpstr>Command to Do</vt:lpstr>
      <vt:lpstr>Action is Motivated by Faith</vt:lpstr>
      <vt:lpstr>Identifies Who You Are</vt:lpstr>
      <vt:lpstr>Response to God’s Word</vt:lpstr>
      <vt:lpstr>2 Corinthians  5:7-8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2026-07-07T13:35:25Z</dcterms:created>
  <dcterms:modified xsi:type="dcterms:W3CDTF">2026-07-07T14:05:55Z</dcterms:modified>
</cp:coreProperties>
</file>