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n Breedlove" userId="b314080881f0c5b6" providerId="LiveId" clId="{A12B0285-A27D-4491-B46E-CD18D7DD38F2}"/>
    <pc:docChg chg="custSel modSld">
      <pc:chgData name="Steven Breedlove" userId="b314080881f0c5b6" providerId="LiveId" clId="{A12B0285-A27D-4491-B46E-CD18D7DD38F2}" dt="2026-07-01T18:58:43.459" v="18" actId="403"/>
      <pc:docMkLst>
        <pc:docMk/>
      </pc:docMkLst>
      <pc:sldChg chg="modSp mod">
        <pc:chgData name="Steven Breedlove" userId="b314080881f0c5b6" providerId="LiveId" clId="{A12B0285-A27D-4491-B46E-CD18D7DD38F2}" dt="2026-07-01T18:58:43.459" v="18" actId="403"/>
        <pc:sldMkLst>
          <pc:docMk/>
          <pc:sldMk cId="1563559216" sldId="259"/>
        </pc:sldMkLst>
        <pc:spChg chg="mod">
          <ac:chgData name="Steven Breedlove" userId="b314080881f0c5b6" providerId="LiveId" clId="{A12B0285-A27D-4491-B46E-CD18D7DD38F2}" dt="2026-07-01T18:58:43.459" v="18" actId="403"/>
          <ac:spMkLst>
            <pc:docMk/>
            <pc:sldMk cId="1563559216" sldId="259"/>
            <ac:spMk id="6" creationId="{E14D1126-EC78-ECB6-872F-035D5FCEBCC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C065D-CB60-B8F6-C114-33D13128C7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193236-9D80-2750-5219-E99B43D0FC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24A8A8-5F10-655C-62BF-E1286C9E83D7}"/>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5" name="Footer Placeholder 4">
            <a:extLst>
              <a:ext uri="{FF2B5EF4-FFF2-40B4-BE49-F238E27FC236}">
                <a16:creationId xmlns:a16="http://schemas.microsoft.com/office/drawing/2014/main" id="{E8D5D3F4-388E-8F00-0D0D-35F54C0A9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0879F1-494D-E21B-0906-E78C6B0FA07B}"/>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908427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09511-483F-87CD-1C69-5E297B0CD9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622544-4FEA-3435-A848-5A32759D97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A28420-539F-F916-5602-9E4A1A2DA085}"/>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5" name="Footer Placeholder 4">
            <a:extLst>
              <a:ext uri="{FF2B5EF4-FFF2-40B4-BE49-F238E27FC236}">
                <a16:creationId xmlns:a16="http://schemas.microsoft.com/office/drawing/2014/main" id="{E74405B0-BAAD-815F-8C5D-80BFC53F3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1D372E-20D7-C124-7597-39A885F29B36}"/>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253479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7E987F-2E20-261F-58BE-F4688E7113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6B4A11-4250-AA31-29C2-D04B1726DF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ED18A8-0D07-8EC2-65F1-F3CEEEE7F933}"/>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5" name="Footer Placeholder 4">
            <a:extLst>
              <a:ext uri="{FF2B5EF4-FFF2-40B4-BE49-F238E27FC236}">
                <a16:creationId xmlns:a16="http://schemas.microsoft.com/office/drawing/2014/main" id="{C0A8C93B-F08D-61DE-D6E1-2AE255408D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F4E42-BC1E-1EFF-6255-63DDFD061566}"/>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1092422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A0FC1-1DC2-CE5D-A072-BD196F28A9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958CA2-B864-BC75-9F99-1757BF230A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EDB225-C06F-E163-5E28-773FCFFEDA92}"/>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5" name="Footer Placeholder 4">
            <a:extLst>
              <a:ext uri="{FF2B5EF4-FFF2-40B4-BE49-F238E27FC236}">
                <a16:creationId xmlns:a16="http://schemas.microsoft.com/office/drawing/2014/main" id="{BB44F72C-4928-87EF-BE2B-06895B0A5A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433D26-B4B2-B34E-444E-AFDB1F0E7EBD}"/>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1391617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A4777-A096-0ABA-80BC-ED7C905208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6C869C5-8C42-324D-E6F4-DA2AF6F138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5C82D3-D37E-2338-3A63-CE2C27CD0EE0}"/>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5" name="Footer Placeholder 4">
            <a:extLst>
              <a:ext uri="{FF2B5EF4-FFF2-40B4-BE49-F238E27FC236}">
                <a16:creationId xmlns:a16="http://schemas.microsoft.com/office/drawing/2014/main" id="{D9A3639F-5072-511B-51DB-6E351A706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830403-8974-2B97-23B7-95FC6FE70ABF}"/>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4165880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3B902-AD9E-4F83-97F1-91C98C716F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B5B1FE-6948-00EF-378D-AA84CE8F99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263398-732C-EB05-3E87-35CE6247DA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9F6A56-C051-662E-29EF-ABEA356E5A80}"/>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6" name="Footer Placeholder 5">
            <a:extLst>
              <a:ext uri="{FF2B5EF4-FFF2-40B4-BE49-F238E27FC236}">
                <a16:creationId xmlns:a16="http://schemas.microsoft.com/office/drawing/2014/main" id="{1E0FBDF2-7556-837D-5733-55E238785E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006D7B-8EEA-C393-80D6-DDD3B6E14B87}"/>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2273024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123FE-10BF-0C65-B4E3-32E5B510BB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5D59D0-5657-E963-1253-2CB9A83587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22FEFE-A026-7541-50F3-059B31FC5F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49BA5A-70B8-53BE-40EA-753DF6BFA7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182235-3B56-EC1B-4ACF-A0F7460D8B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2421AB-2369-76DA-D683-3CB8FB95E242}"/>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8" name="Footer Placeholder 7">
            <a:extLst>
              <a:ext uri="{FF2B5EF4-FFF2-40B4-BE49-F238E27FC236}">
                <a16:creationId xmlns:a16="http://schemas.microsoft.com/office/drawing/2014/main" id="{4A593105-8813-AFB1-6504-A095B3555D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DA9E1F-AEDA-4889-DFF6-59286128D7B4}"/>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3968236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2D1AE-3B56-8D82-5E21-F88F92908E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B7A04A-3459-AF4B-2085-57A3A9273C5E}"/>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4" name="Footer Placeholder 3">
            <a:extLst>
              <a:ext uri="{FF2B5EF4-FFF2-40B4-BE49-F238E27FC236}">
                <a16:creationId xmlns:a16="http://schemas.microsoft.com/office/drawing/2014/main" id="{382E3CDC-7686-58F1-B719-D1C436B384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A36D8F-53A4-8057-A9B7-76C34452F0B5}"/>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752615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A41BF1-B7A1-892D-368B-EBDDD99115B1}"/>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3" name="Footer Placeholder 2">
            <a:extLst>
              <a:ext uri="{FF2B5EF4-FFF2-40B4-BE49-F238E27FC236}">
                <a16:creationId xmlns:a16="http://schemas.microsoft.com/office/drawing/2014/main" id="{CF3860A5-34D8-DBFA-B03D-42FBF5B810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8D7E63-CB07-1378-99B2-FF27DC19348B}"/>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404149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F74CF-E0C5-C014-4010-7CCB112E10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492ED7-1E73-04EB-BE44-87D0349EE0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D16365-65C7-CF2F-7782-1D0A82E781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D4DC35-126B-0A5C-21AF-92AA34B0B6C2}"/>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6" name="Footer Placeholder 5">
            <a:extLst>
              <a:ext uri="{FF2B5EF4-FFF2-40B4-BE49-F238E27FC236}">
                <a16:creationId xmlns:a16="http://schemas.microsoft.com/office/drawing/2014/main" id="{9FABC66E-880E-F159-6B4E-407872F07D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D2475A-C068-705A-1095-263DE7437FE2}"/>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1443459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593A1-A673-56FD-BC48-66D8ED7E35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EA4EBD-446A-CC4F-1218-61023C0C97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B7A87A7-4A8D-D69F-4966-EE62379C72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063E6A-CA88-D1DB-1F2D-20582C4BF1CE}"/>
              </a:ext>
            </a:extLst>
          </p:cNvPr>
          <p:cNvSpPr>
            <a:spLocks noGrp="1"/>
          </p:cNvSpPr>
          <p:nvPr>
            <p:ph type="dt" sz="half" idx="10"/>
          </p:nvPr>
        </p:nvSpPr>
        <p:spPr/>
        <p:txBody>
          <a:bodyPr/>
          <a:lstStyle/>
          <a:p>
            <a:fld id="{0E423981-47F0-4479-9805-E3F9EA90E1E1}" type="datetimeFigureOut">
              <a:rPr lang="en-US" smtClean="0"/>
              <a:t>7/1/2026</a:t>
            </a:fld>
            <a:endParaRPr lang="en-US"/>
          </a:p>
        </p:txBody>
      </p:sp>
      <p:sp>
        <p:nvSpPr>
          <p:cNvPr id="6" name="Footer Placeholder 5">
            <a:extLst>
              <a:ext uri="{FF2B5EF4-FFF2-40B4-BE49-F238E27FC236}">
                <a16:creationId xmlns:a16="http://schemas.microsoft.com/office/drawing/2014/main" id="{C131BFBB-B5A5-10D7-7C94-2C62C47F8B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003559-43A9-F413-1B61-1A6BDAD7FC6B}"/>
              </a:ext>
            </a:extLst>
          </p:cNvPr>
          <p:cNvSpPr>
            <a:spLocks noGrp="1"/>
          </p:cNvSpPr>
          <p:nvPr>
            <p:ph type="sldNum" sz="quarter" idx="12"/>
          </p:nvPr>
        </p:nvSpPr>
        <p:spPr/>
        <p:txBody>
          <a:bodyPr/>
          <a:lstStyle/>
          <a:p>
            <a:fld id="{2F4386FA-A3B0-48DC-9D09-D9CE254AF6A5}" type="slidenum">
              <a:rPr lang="en-US" smtClean="0"/>
              <a:t>‹#›</a:t>
            </a:fld>
            <a:endParaRPr lang="en-US"/>
          </a:p>
        </p:txBody>
      </p:sp>
    </p:spTree>
    <p:extLst>
      <p:ext uri="{BB962C8B-B14F-4D97-AF65-F5344CB8AC3E}">
        <p14:creationId xmlns:p14="http://schemas.microsoft.com/office/powerpoint/2010/main" val="4207100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CE6BD7-F1DB-3AE3-8C51-1405F5CAE2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D42EE8-4FE8-90AA-7AE7-6BF90CE534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6ADF86-D708-23DA-71B2-FE147527E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E423981-47F0-4479-9805-E3F9EA90E1E1}" type="datetimeFigureOut">
              <a:rPr lang="en-US" smtClean="0"/>
              <a:t>7/1/2026</a:t>
            </a:fld>
            <a:endParaRPr lang="en-US"/>
          </a:p>
        </p:txBody>
      </p:sp>
      <p:sp>
        <p:nvSpPr>
          <p:cNvPr id="5" name="Footer Placeholder 4">
            <a:extLst>
              <a:ext uri="{FF2B5EF4-FFF2-40B4-BE49-F238E27FC236}">
                <a16:creationId xmlns:a16="http://schemas.microsoft.com/office/drawing/2014/main" id="{3F96734B-ED82-F8F2-16CF-DD6DA504BD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37921D7-B275-1F41-8E5A-C3683E4368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F4386FA-A3B0-48DC-9D09-D9CE254AF6A5}" type="slidenum">
              <a:rPr lang="en-US" smtClean="0"/>
              <a:t>‹#›</a:t>
            </a:fld>
            <a:endParaRPr lang="en-US"/>
          </a:p>
        </p:txBody>
      </p:sp>
    </p:spTree>
    <p:extLst>
      <p:ext uri="{BB962C8B-B14F-4D97-AF65-F5344CB8AC3E}">
        <p14:creationId xmlns:p14="http://schemas.microsoft.com/office/powerpoint/2010/main" val="2276997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F50EB5D-F8A6-27A1-9811-508F8468ECF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6520" r="4679"/>
          <a:stretch>
            <a:fillRect/>
          </a:stretch>
        </p:blipFill>
        <p:spPr>
          <a:xfrm>
            <a:off x="3882570" y="10"/>
            <a:ext cx="8309429" cy="6857990"/>
          </a:xfrm>
          <a:custGeom>
            <a:avLst/>
            <a:gdLst/>
            <a:ahLst/>
            <a:cxnLst/>
            <a:rect l="l" t="t" r="r" b="b"/>
            <a:pathLst>
              <a:path w="12192000" h="6858000">
                <a:moveTo>
                  <a:pt x="0" y="0"/>
                </a:moveTo>
                <a:lnTo>
                  <a:pt x="12192000" y="0"/>
                </a:lnTo>
                <a:lnTo>
                  <a:pt x="12192000" y="6858000"/>
                </a:lnTo>
                <a:lnTo>
                  <a:pt x="0" y="6858000"/>
                </a:lnTo>
                <a:close/>
              </a:path>
            </a:pathLst>
          </a:custGeom>
        </p:spPr>
      </p:pic>
      <p:grpSp>
        <p:nvGrpSpPr>
          <p:cNvPr id="10" name="Group 9">
            <a:extLst>
              <a:ext uri="{FF2B5EF4-FFF2-40B4-BE49-F238E27FC236}">
                <a16:creationId xmlns:a16="http://schemas.microsoft.com/office/drawing/2014/main" id="{63737881-458F-40AD-B72B-B57D267DC4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sp>
          <p:nvSpPr>
            <p:cNvPr id="11" name="Freeform: Shape 10">
              <a:extLst>
                <a:ext uri="{FF2B5EF4-FFF2-40B4-BE49-F238E27FC236}">
                  <a16:creationId xmlns:a16="http://schemas.microsoft.com/office/drawing/2014/main" id="{C2967126-346F-41EA-982D-63D8EBB60D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2" name="Group 11">
              <a:extLst>
                <a:ext uri="{FF2B5EF4-FFF2-40B4-BE49-F238E27FC236}">
                  <a16:creationId xmlns:a16="http://schemas.microsoft.com/office/drawing/2014/main" id="{1BCD9601-1F44-4E40-998C-1B256DAE946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3" name="Group 12">
                <a:extLst>
                  <a:ext uri="{FF2B5EF4-FFF2-40B4-BE49-F238E27FC236}">
                    <a16:creationId xmlns:a16="http://schemas.microsoft.com/office/drawing/2014/main" id="{1A1CA4E9-12FA-47EB-8471-25E8D55152C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7" name="Freeform: Shape 16">
                  <a:extLst>
                    <a:ext uri="{FF2B5EF4-FFF2-40B4-BE49-F238E27FC236}">
                      <a16:creationId xmlns:a16="http://schemas.microsoft.com/office/drawing/2014/main" id="{E13A9BF0-334C-4457-A635-9CA4877E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FF05821A-8598-44E4-A18C-538D5331E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 name="Group 13">
                <a:extLst>
                  <a:ext uri="{FF2B5EF4-FFF2-40B4-BE49-F238E27FC236}">
                    <a16:creationId xmlns:a16="http://schemas.microsoft.com/office/drawing/2014/main" id="{8A4ECC81-E17F-4F87-9A0B-398363A864A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15" name="Freeform: Shape 14">
                  <a:extLst>
                    <a:ext uri="{FF2B5EF4-FFF2-40B4-BE49-F238E27FC236}">
                      <a16:creationId xmlns:a16="http://schemas.microsoft.com/office/drawing/2014/main" id="{1FBBD7D8-A895-40D0-A53D-DEDF495B2F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BA602493-BC70-48CF-BDBA-88A8662274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7" name="TextBox 6">
            <a:extLst>
              <a:ext uri="{FF2B5EF4-FFF2-40B4-BE49-F238E27FC236}">
                <a16:creationId xmlns:a16="http://schemas.microsoft.com/office/drawing/2014/main" id="{CD271C22-187F-8003-7FE6-E2D656005394}"/>
              </a:ext>
            </a:extLst>
          </p:cNvPr>
          <p:cNvSpPr txBox="1"/>
          <p:nvPr/>
        </p:nvSpPr>
        <p:spPr>
          <a:xfrm>
            <a:off x="0" y="0"/>
            <a:ext cx="4190163" cy="5447645"/>
          </a:xfrm>
          <a:prstGeom prst="rect">
            <a:avLst/>
          </a:prstGeom>
          <a:noFill/>
        </p:spPr>
        <p:txBody>
          <a:bodyPr wrap="square" rtlCol="0">
            <a:spAutoFit/>
          </a:bodyPr>
          <a:lstStyle/>
          <a:p>
            <a:pPr algn="ctr"/>
            <a:endParaRPr lang="en-US" sz="4800" b="1" dirty="0">
              <a:solidFill>
                <a:schemeClr val="bg1"/>
              </a:solidFill>
            </a:endParaRPr>
          </a:p>
          <a:p>
            <a:pPr algn="ctr"/>
            <a:r>
              <a:rPr lang="en-US" sz="4800" b="1" dirty="0">
                <a:solidFill>
                  <a:schemeClr val="bg1"/>
                </a:solidFill>
              </a:rPr>
              <a:t>Prayer of </a:t>
            </a:r>
          </a:p>
          <a:p>
            <a:pPr algn="ctr"/>
            <a:r>
              <a:rPr lang="en-US" sz="4800" b="1" dirty="0">
                <a:solidFill>
                  <a:schemeClr val="bg1"/>
                </a:solidFill>
              </a:rPr>
              <a:t>Thanksgiving</a:t>
            </a:r>
          </a:p>
          <a:p>
            <a:pPr algn="ctr"/>
            <a:endParaRPr lang="en-US" b="1" dirty="0">
              <a:solidFill>
                <a:schemeClr val="bg1"/>
              </a:solidFill>
            </a:endParaRPr>
          </a:p>
          <a:p>
            <a:pPr algn="ctr"/>
            <a:r>
              <a:rPr lang="en-US" sz="4800" b="1" dirty="0">
                <a:solidFill>
                  <a:schemeClr val="bg1"/>
                </a:solidFill>
              </a:rPr>
              <a:t>For</a:t>
            </a:r>
          </a:p>
          <a:p>
            <a:pPr algn="ctr"/>
            <a:r>
              <a:rPr lang="en-US" sz="13800" b="1" dirty="0">
                <a:solidFill>
                  <a:schemeClr val="bg1"/>
                </a:solidFill>
              </a:rPr>
              <a:t>You!</a:t>
            </a:r>
          </a:p>
        </p:txBody>
      </p:sp>
    </p:spTree>
    <p:extLst>
      <p:ext uri="{BB962C8B-B14F-4D97-AF65-F5344CB8AC3E}">
        <p14:creationId xmlns:p14="http://schemas.microsoft.com/office/powerpoint/2010/main" val="860320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75F87-9BEF-F1D8-94BA-B844AF948A8C}"/>
              </a:ext>
            </a:extLst>
          </p:cNvPr>
          <p:cNvSpPr>
            <a:spLocks noGrp="1"/>
          </p:cNvSpPr>
          <p:nvPr>
            <p:ph type="title"/>
          </p:nvPr>
        </p:nvSpPr>
        <p:spPr/>
        <p:txBody>
          <a:bodyPr>
            <a:normAutofit/>
          </a:bodyPr>
          <a:lstStyle/>
          <a:p>
            <a:pPr algn="ctr"/>
            <a:r>
              <a:rPr lang="en-US" sz="8000" b="1" dirty="0"/>
              <a:t>Jesus’ Prayer for Us</a:t>
            </a:r>
          </a:p>
        </p:txBody>
      </p:sp>
      <p:sp>
        <p:nvSpPr>
          <p:cNvPr id="3" name="Content Placeholder 2">
            <a:extLst>
              <a:ext uri="{FF2B5EF4-FFF2-40B4-BE49-F238E27FC236}">
                <a16:creationId xmlns:a16="http://schemas.microsoft.com/office/drawing/2014/main" id="{360772D2-2D08-BD3C-3942-C17C56D0AC48}"/>
              </a:ext>
            </a:extLst>
          </p:cNvPr>
          <p:cNvSpPr>
            <a:spLocks noGrp="1"/>
          </p:cNvSpPr>
          <p:nvPr>
            <p:ph idx="1"/>
          </p:nvPr>
        </p:nvSpPr>
        <p:spPr/>
        <p:txBody>
          <a:bodyPr>
            <a:normAutofit lnSpcReduction="10000"/>
          </a:bodyPr>
          <a:lstStyle/>
          <a:p>
            <a:r>
              <a:rPr lang="en-US" sz="5400" b="1" baseline="30000" dirty="0"/>
              <a:t>24 </a:t>
            </a:r>
            <a:r>
              <a:rPr lang="en-US" sz="5400" dirty="0"/>
              <a:t>Father, I desire that they also, whom You have given Me, be with Me where I am, so that they may see My glory which You have given Me, for You loved Me before the foundation of the world.</a:t>
            </a:r>
          </a:p>
        </p:txBody>
      </p:sp>
    </p:spTree>
    <p:extLst>
      <p:ext uri="{BB962C8B-B14F-4D97-AF65-F5344CB8AC3E}">
        <p14:creationId xmlns:p14="http://schemas.microsoft.com/office/powerpoint/2010/main" val="52353281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98837-F994-53B6-B458-FB3DB0CBA57A}"/>
              </a:ext>
            </a:extLst>
          </p:cNvPr>
          <p:cNvSpPr>
            <a:spLocks noGrp="1"/>
          </p:cNvSpPr>
          <p:nvPr>
            <p:ph type="title"/>
          </p:nvPr>
        </p:nvSpPr>
        <p:spPr/>
        <p:txBody>
          <a:bodyPr>
            <a:normAutofit/>
          </a:bodyPr>
          <a:lstStyle/>
          <a:p>
            <a:pPr algn="ctr"/>
            <a:r>
              <a:rPr lang="en-US" sz="8000" b="1" dirty="0"/>
              <a:t>Jesus’ Prayer for Us</a:t>
            </a:r>
          </a:p>
        </p:txBody>
      </p:sp>
      <p:sp>
        <p:nvSpPr>
          <p:cNvPr id="3" name="Content Placeholder 2">
            <a:extLst>
              <a:ext uri="{FF2B5EF4-FFF2-40B4-BE49-F238E27FC236}">
                <a16:creationId xmlns:a16="http://schemas.microsoft.com/office/drawing/2014/main" id="{483A3881-9977-8F7D-FE7E-89B41F597912}"/>
              </a:ext>
            </a:extLst>
          </p:cNvPr>
          <p:cNvSpPr>
            <a:spLocks noGrp="1"/>
          </p:cNvSpPr>
          <p:nvPr>
            <p:ph idx="1"/>
          </p:nvPr>
        </p:nvSpPr>
        <p:spPr/>
        <p:txBody>
          <a:bodyPr>
            <a:normAutofit/>
          </a:bodyPr>
          <a:lstStyle/>
          <a:p>
            <a:r>
              <a:rPr lang="en-US" sz="4400" b="1" baseline="30000" dirty="0"/>
              <a:t>25 </a:t>
            </a:r>
            <a:r>
              <a:rPr lang="en-US" sz="4400" dirty="0"/>
              <a:t>“Righteous Father, although the world has not known You, yet I have known You; and these have known that You sent Me; </a:t>
            </a:r>
            <a:r>
              <a:rPr lang="en-US" sz="4400" b="1" baseline="30000" dirty="0"/>
              <a:t>26 </a:t>
            </a:r>
            <a:r>
              <a:rPr lang="en-US" sz="4400" dirty="0"/>
              <a:t>and I have made Your name known to them, and will make it known, so that the love with which You loved Me may be in them, and I in them.”</a:t>
            </a:r>
          </a:p>
          <a:p>
            <a:endParaRPr lang="en-US" dirty="0"/>
          </a:p>
        </p:txBody>
      </p:sp>
    </p:spTree>
    <p:extLst>
      <p:ext uri="{BB962C8B-B14F-4D97-AF65-F5344CB8AC3E}">
        <p14:creationId xmlns:p14="http://schemas.microsoft.com/office/powerpoint/2010/main" val="687861885"/>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9A43F-5A27-6763-1631-ECB1CE0E2BE2}"/>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AE02CCCA-91FD-23D5-8B66-E65352B8117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6" name="TextBox 5">
            <a:extLst>
              <a:ext uri="{FF2B5EF4-FFF2-40B4-BE49-F238E27FC236}">
                <a16:creationId xmlns:a16="http://schemas.microsoft.com/office/drawing/2014/main" id="{B174F7AC-5C47-0D6C-468A-6046A427A252}"/>
              </a:ext>
            </a:extLst>
          </p:cNvPr>
          <p:cNvSpPr txBox="1"/>
          <p:nvPr/>
        </p:nvSpPr>
        <p:spPr>
          <a:xfrm>
            <a:off x="0" y="0"/>
            <a:ext cx="4699819" cy="4154984"/>
          </a:xfrm>
          <a:prstGeom prst="rect">
            <a:avLst/>
          </a:prstGeom>
          <a:noFill/>
        </p:spPr>
        <p:txBody>
          <a:bodyPr wrap="square" rtlCol="0">
            <a:spAutoFit/>
          </a:bodyPr>
          <a:lstStyle/>
          <a:p>
            <a:pPr algn="ctr"/>
            <a:r>
              <a:rPr lang="en-US" sz="8800" b="1" dirty="0">
                <a:solidFill>
                  <a:schemeClr val="bg1"/>
                </a:solidFill>
              </a:rPr>
              <a:t>I thank God for YOU!</a:t>
            </a:r>
          </a:p>
        </p:txBody>
      </p:sp>
    </p:spTree>
    <p:extLst>
      <p:ext uri="{BB962C8B-B14F-4D97-AF65-F5344CB8AC3E}">
        <p14:creationId xmlns:p14="http://schemas.microsoft.com/office/powerpoint/2010/main" val="462537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C3D30-58B9-4270-FB2B-9ED168F72AD8}"/>
              </a:ext>
            </a:extLst>
          </p:cNvPr>
          <p:cNvSpPr>
            <a:spLocks noGrp="1"/>
          </p:cNvSpPr>
          <p:nvPr>
            <p:ph type="title"/>
          </p:nvPr>
        </p:nvSpPr>
        <p:spPr/>
        <p:txBody>
          <a:bodyPr>
            <a:normAutofit/>
          </a:bodyPr>
          <a:lstStyle/>
          <a:p>
            <a:pPr algn="ctr"/>
            <a:r>
              <a:rPr lang="en-US" sz="8000" b="1" dirty="0"/>
              <a:t>Colossians 1:1-3</a:t>
            </a:r>
          </a:p>
        </p:txBody>
      </p:sp>
      <p:sp>
        <p:nvSpPr>
          <p:cNvPr id="3" name="Content Placeholder 2">
            <a:extLst>
              <a:ext uri="{FF2B5EF4-FFF2-40B4-BE49-F238E27FC236}">
                <a16:creationId xmlns:a16="http://schemas.microsoft.com/office/drawing/2014/main" id="{31244AD2-4E05-A5A2-55D5-47AA8CA7CB6A}"/>
              </a:ext>
            </a:extLst>
          </p:cNvPr>
          <p:cNvSpPr>
            <a:spLocks noGrp="1"/>
          </p:cNvSpPr>
          <p:nvPr>
            <p:ph idx="1"/>
          </p:nvPr>
        </p:nvSpPr>
        <p:spPr/>
        <p:txBody>
          <a:bodyPr/>
          <a:lstStyle/>
          <a:p>
            <a:r>
              <a:rPr lang="en-US" sz="4000" b="1" dirty="0"/>
              <a:t>1 </a:t>
            </a:r>
            <a:r>
              <a:rPr lang="en-US" sz="4000" dirty="0"/>
              <a:t>Paul, an apostle of Christ Jesus by the will of God, and Timothy our brother,</a:t>
            </a:r>
          </a:p>
          <a:p>
            <a:r>
              <a:rPr lang="en-US" sz="4000" b="1" baseline="30000" dirty="0"/>
              <a:t>2 </a:t>
            </a:r>
            <a:r>
              <a:rPr lang="en-US" sz="4000" dirty="0"/>
              <a:t>To the saints and faithful brothers </a:t>
            </a:r>
            <a:r>
              <a:rPr lang="en-US" sz="4000" i="1" dirty="0"/>
              <a:t>and sisters</a:t>
            </a:r>
            <a:r>
              <a:rPr lang="en-US" sz="4000" dirty="0"/>
              <a:t> in Christ </a:t>
            </a:r>
            <a:r>
              <a:rPr lang="en-US" sz="4000" i="1" dirty="0"/>
              <a:t>who are</a:t>
            </a:r>
            <a:r>
              <a:rPr lang="en-US" sz="4000" dirty="0"/>
              <a:t> at Colossae: Grace to you and peace from God our Father.</a:t>
            </a:r>
          </a:p>
          <a:p>
            <a:r>
              <a:rPr lang="en-US" sz="4000" b="1" baseline="30000" dirty="0"/>
              <a:t>3 </a:t>
            </a:r>
            <a:r>
              <a:rPr lang="en-US" sz="4000" dirty="0"/>
              <a:t>We give thanks to God, the Father of our Lord Jesus Christ, praying always for you,</a:t>
            </a:r>
          </a:p>
          <a:p>
            <a:endParaRPr lang="en-US" dirty="0"/>
          </a:p>
        </p:txBody>
      </p:sp>
    </p:spTree>
    <p:extLst>
      <p:ext uri="{BB962C8B-B14F-4D97-AF65-F5344CB8AC3E}">
        <p14:creationId xmlns:p14="http://schemas.microsoft.com/office/powerpoint/2010/main" val="1332832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07EFDE1-FF11-2D7A-FA26-FFA96D49FA5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6520" r="4679"/>
          <a:stretch>
            <a:fillRect/>
          </a:stretch>
        </p:blipFill>
        <p:spPr>
          <a:xfrm>
            <a:off x="3882570" y="10"/>
            <a:ext cx="8309429" cy="6857990"/>
          </a:xfrm>
          <a:custGeom>
            <a:avLst/>
            <a:gdLst/>
            <a:ahLst/>
            <a:cxnLst/>
            <a:rect l="l" t="t" r="r" b="b"/>
            <a:pathLst>
              <a:path w="12192000" h="6858000">
                <a:moveTo>
                  <a:pt x="0" y="0"/>
                </a:moveTo>
                <a:lnTo>
                  <a:pt x="12192000" y="0"/>
                </a:lnTo>
                <a:lnTo>
                  <a:pt x="12192000" y="6858000"/>
                </a:lnTo>
                <a:lnTo>
                  <a:pt x="0" y="6858000"/>
                </a:lnTo>
                <a:close/>
              </a:path>
            </a:pathLst>
          </a:custGeom>
        </p:spPr>
      </p:pic>
      <p:grpSp>
        <p:nvGrpSpPr>
          <p:cNvPr id="11" name="Group 10">
            <a:extLst>
              <a:ext uri="{FF2B5EF4-FFF2-40B4-BE49-F238E27FC236}">
                <a16:creationId xmlns:a16="http://schemas.microsoft.com/office/drawing/2014/main" id="{63737881-458F-40AD-B72B-B57D267DC4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sp>
          <p:nvSpPr>
            <p:cNvPr id="12" name="Freeform: Shape 11">
              <a:extLst>
                <a:ext uri="{FF2B5EF4-FFF2-40B4-BE49-F238E27FC236}">
                  <a16:creationId xmlns:a16="http://schemas.microsoft.com/office/drawing/2014/main" id="{C2967126-346F-41EA-982D-63D8EBB60D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3" name="Group 12">
              <a:extLst>
                <a:ext uri="{FF2B5EF4-FFF2-40B4-BE49-F238E27FC236}">
                  <a16:creationId xmlns:a16="http://schemas.microsoft.com/office/drawing/2014/main" id="{1BCD9601-1F44-4E40-998C-1B256DAE946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4" name="Group 13">
                <a:extLst>
                  <a:ext uri="{FF2B5EF4-FFF2-40B4-BE49-F238E27FC236}">
                    <a16:creationId xmlns:a16="http://schemas.microsoft.com/office/drawing/2014/main" id="{1A1CA4E9-12FA-47EB-8471-25E8D55152C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8" name="Freeform: Shape 17">
                  <a:extLst>
                    <a:ext uri="{FF2B5EF4-FFF2-40B4-BE49-F238E27FC236}">
                      <a16:creationId xmlns:a16="http://schemas.microsoft.com/office/drawing/2014/main" id="{E13A9BF0-334C-4457-A635-9CA4877E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FF05821A-8598-44E4-A18C-538D5331E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5" name="Group 14">
                <a:extLst>
                  <a:ext uri="{FF2B5EF4-FFF2-40B4-BE49-F238E27FC236}">
                    <a16:creationId xmlns:a16="http://schemas.microsoft.com/office/drawing/2014/main" id="{8A4ECC81-E17F-4F87-9A0B-398363A864A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16" name="Freeform: Shape 15">
                  <a:extLst>
                    <a:ext uri="{FF2B5EF4-FFF2-40B4-BE49-F238E27FC236}">
                      <a16:creationId xmlns:a16="http://schemas.microsoft.com/office/drawing/2014/main" id="{1FBBD7D8-A895-40D0-A53D-DEDF495B2F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BA602493-BC70-48CF-BDBA-88A8662274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6" name="TextBox 5">
            <a:extLst>
              <a:ext uri="{FF2B5EF4-FFF2-40B4-BE49-F238E27FC236}">
                <a16:creationId xmlns:a16="http://schemas.microsoft.com/office/drawing/2014/main" id="{E14D1126-EC78-ECB6-872F-035D5FCEBCCE}"/>
              </a:ext>
            </a:extLst>
          </p:cNvPr>
          <p:cNvSpPr txBox="1"/>
          <p:nvPr/>
        </p:nvSpPr>
        <p:spPr>
          <a:xfrm>
            <a:off x="0" y="0"/>
            <a:ext cx="4481565" cy="5047536"/>
          </a:xfrm>
          <a:prstGeom prst="rect">
            <a:avLst/>
          </a:prstGeom>
          <a:noFill/>
        </p:spPr>
        <p:txBody>
          <a:bodyPr wrap="square" rtlCol="0">
            <a:spAutoFit/>
          </a:bodyPr>
          <a:lstStyle/>
          <a:p>
            <a:pPr algn="ctr"/>
            <a:endParaRPr lang="en-US" sz="4000" b="1" dirty="0">
              <a:solidFill>
                <a:schemeClr val="bg1"/>
              </a:solidFill>
            </a:endParaRPr>
          </a:p>
          <a:p>
            <a:pPr algn="ctr"/>
            <a:endParaRPr lang="en-US" sz="6600" b="1" dirty="0">
              <a:solidFill>
                <a:schemeClr val="bg1"/>
              </a:solidFill>
            </a:endParaRPr>
          </a:p>
          <a:p>
            <a:pPr algn="ctr"/>
            <a:r>
              <a:rPr lang="en-US" sz="5400" b="1" dirty="0">
                <a:ln w="12700">
                  <a:solidFill>
                    <a:schemeClr val="tx1"/>
                  </a:solidFill>
                </a:ln>
                <a:solidFill>
                  <a:schemeClr val="bg1"/>
                </a:solidFill>
              </a:rPr>
              <a:t>Paul’s</a:t>
            </a:r>
          </a:p>
          <a:p>
            <a:pPr algn="ctr"/>
            <a:r>
              <a:rPr lang="en-US" sz="5400" b="1" dirty="0">
                <a:ln w="12700">
                  <a:solidFill>
                    <a:schemeClr val="tx1"/>
                  </a:solidFill>
                </a:ln>
                <a:solidFill>
                  <a:schemeClr val="bg1"/>
                </a:solidFill>
              </a:rPr>
              <a:t>Thankfulness</a:t>
            </a:r>
          </a:p>
          <a:p>
            <a:pPr algn="ctr"/>
            <a:r>
              <a:rPr lang="en-US" sz="5400" b="1" dirty="0">
                <a:ln w="12700">
                  <a:solidFill>
                    <a:schemeClr val="tx1"/>
                  </a:solidFill>
                </a:ln>
                <a:solidFill>
                  <a:schemeClr val="bg1"/>
                </a:solidFill>
              </a:rPr>
              <a:t>For</a:t>
            </a:r>
          </a:p>
          <a:p>
            <a:pPr algn="ctr"/>
            <a:r>
              <a:rPr lang="en-US" sz="5400" b="1" dirty="0">
                <a:ln w="12700">
                  <a:solidFill>
                    <a:schemeClr val="tx1"/>
                  </a:solidFill>
                </a:ln>
                <a:solidFill>
                  <a:schemeClr val="bg1"/>
                </a:solidFill>
              </a:rPr>
              <a:t>Christians</a:t>
            </a:r>
          </a:p>
        </p:txBody>
      </p:sp>
    </p:spTree>
    <p:extLst>
      <p:ext uri="{BB962C8B-B14F-4D97-AF65-F5344CB8AC3E}">
        <p14:creationId xmlns:p14="http://schemas.microsoft.com/office/powerpoint/2010/main" val="1563559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0C749-D78C-A0F3-3CF8-2AB4A4C1CF3F}"/>
              </a:ext>
            </a:extLst>
          </p:cNvPr>
          <p:cNvSpPr>
            <a:spLocks noGrp="1"/>
          </p:cNvSpPr>
          <p:nvPr>
            <p:ph type="title"/>
          </p:nvPr>
        </p:nvSpPr>
        <p:spPr/>
        <p:txBody>
          <a:bodyPr>
            <a:normAutofit/>
          </a:bodyPr>
          <a:lstStyle/>
          <a:p>
            <a:pPr algn="ctr"/>
            <a:r>
              <a:rPr lang="en-US" sz="8000" b="1" dirty="0"/>
              <a:t>Paul Prayed for Them</a:t>
            </a:r>
          </a:p>
        </p:txBody>
      </p:sp>
      <p:sp>
        <p:nvSpPr>
          <p:cNvPr id="3" name="Content Placeholder 2">
            <a:extLst>
              <a:ext uri="{FF2B5EF4-FFF2-40B4-BE49-F238E27FC236}">
                <a16:creationId xmlns:a16="http://schemas.microsoft.com/office/drawing/2014/main" id="{31CCA3C2-04A6-318A-3989-5CD11820CD8B}"/>
              </a:ext>
            </a:extLst>
          </p:cNvPr>
          <p:cNvSpPr>
            <a:spLocks noGrp="1"/>
          </p:cNvSpPr>
          <p:nvPr>
            <p:ph idx="1"/>
          </p:nvPr>
        </p:nvSpPr>
        <p:spPr/>
        <p:txBody>
          <a:bodyPr>
            <a:normAutofit/>
          </a:bodyPr>
          <a:lstStyle/>
          <a:p>
            <a:r>
              <a:rPr lang="en-US" sz="5400" b="1" dirty="0"/>
              <a:t>Colossians 1:3 (NASB)</a:t>
            </a:r>
          </a:p>
          <a:p>
            <a:r>
              <a:rPr lang="en-US" sz="5400" b="1" baseline="30000" dirty="0"/>
              <a:t>3 </a:t>
            </a:r>
            <a:r>
              <a:rPr lang="en-US" sz="5400" dirty="0"/>
              <a:t>We give thanks to God, the Father of our Lord Jesus Christ, </a:t>
            </a:r>
            <a:r>
              <a:rPr lang="en-US" sz="5400" b="1" u="sng" dirty="0">
                <a:solidFill>
                  <a:srgbClr val="0070C0"/>
                </a:solidFill>
              </a:rPr>
              <a:t>praying always for you</a:t>
            </a:r>
            <a:r>
              <a:rPr lang="en-US" sz="5400" dirty="0"/>
              <a:t>,</a:t>
            </a:r>
          </a:p>
        </p:txBody>
      </p:sp>
    </p:spTree>
    <p:extLst>
      <p:ext uri="{BB962C8B-B14F-4D97-AF65-F5344CB8AC3E}">
        <p14:creationId xmlns:p14="http://schemas.microsoft.com/office/powerpoint/2010/main" val="1848021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E10E4-7CBF-9EC0-56BB-16EC11621960}"/>
              </a:ext>
            </a:extLst>
          </p:cNvPr>
          <p:cNvSpPr>
            <a:spLocks noGrp="1"/>
          </p:cNvSpPr>
          <p:nvPr>
            <p:ph type="title"/>
          </p:nvPr>
        </p:nvSpPr>
        <p:spPr/>
        <p:txBody>
          <a:bodyPr>
            <a:noAutofit/>
          </a:bodyPr>
          <a:lstStyle/>
          <a:p>
            <a:pPr algn="ctr"/>
            <a:r>
              <a:rPr lang="en-US" sz="8000" b="1" dirty="0"/>
              <a:t>Because of Their Faith</a:t>
            </a:r>
          </a:p>
        </p:txBody>
      </p:sp>
      <p:sp>
        <p:nvSpPr>
          <p:cNvPr id="3" name="Content Placeholder 2">
            <a:extLst>
              <a:ext uri="{FF2B5EF4-FFF2-40B4-BE49-F238E27FC236}">
                <a16:creationId xmlns:a16="http://schemas.microsoft.com/office/drawing/2014/main" id="{A4E4E435-E46D-572B-68A6-4A22B6CCEBFE}"/>
              </a:ext>
            </a:extLst>
          </p:cNvPr>
          <p:cNvSpPr>
            <a:spLocks noGrp="1"/>
          </p:cNvSpPr>
          <p:nvPr>
            <p:ph idx="1"/>
          </p:nvPr>
        </p:nvSpPr>
        <p:spPr/>
        <p:txBody>
          <a:bodyPr>
            <a:normAutofit/>
          </a:bodyPr>
          <a:lstStyle/>
          <a:p>
            <a:r>
              <a:rPr lang="en-US" sz="5400" b="1" dirty="0"/>
              <a:t>Colossians 1:4 (NASB)</a:t>
            </a:r>
          </a:p>
          <a:p>
            <a:r>
              <a:rPr lang="en-US" sz="5400" b="1" baseline="30000" dirty="0"/>
              <a:t>4 </a:t>
            </a:r>
            <a:r>
              <a:rPr lang="en-US" sz="5400" dirty="0"/>
              <a:t>since </a:t>
            </a:r>
            <a:r>
              <a:rPr lang="en-US" sz="5400" b="1" u="sng" dirty="0">
                <a:solidFill>
                  <a:srgbClr val="0070C0"/>
                </a:solidFill>
              </a:rPr>
              <a:t>we heard of your faith </a:t>
            </a:r>
            <a:r>
              <a:rPr lang="en-US" sz="5400" dirty="0"/>
              <a:t>in Christ Jesus and the love which you have for all the saints;</a:t>
            </a:r>
          </a:p>
        </p:txBody>
      </p:sp>
    </p:spTree>
    <p:extLst>
      <p:ext uri="{BB962C8B-B14F-4D97-AF65-F5344CB8AC3E}">
        <p14:creationId xmlns:p14="http://schemas.microsoft.com/office/powerpoint/2010/main" val="450421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2BCAD-3548-31F2-375C-326C9584AF7D}"/>
              </a:ext>
            </a:extLst>
          </p:cNvPr>
          <p:cNvSpPr>
            <a:spLocks noGrp="1"/>
          </p:cNvSpPr>
          <p:nvPr>
            <p:ph type="title"/>
          </p:nvPr>
        </p:nvSpPr>
        <p:spPr/>
        <p:txBody>
          <a:bodyPr>
            <a:normAutofit/>
          </a:bodyPr>
          <a:lstStyle/>
          <a:p>
            <a:pPr algn="ctr"/>
            <a:r>
              <a:rPr lang="en-US" sz="8000" b="1" dirty="0"/>
              <a:t>Because of Their Love</a:t>
            </a:r>
          </a:p>
        </p:txBody>
      </p:sp>
      <p:sp>
        <p:nvSpPr>
          <p:cNvPr id="3" name="Content Placeholder 2">
            <a:extLst>
              <a:ext uri="{FF2B5EF4-FFF2-40B4-BE49-F238E27FC236}">
                <a16:creationId xmlns:a16="http://schemas.microsoft.com/office/drawing/2014/main" id="{B5A8936C-9B08-EACE-638E-6959E116CCB5}"/>
              </a:ext>
            </a:extLst>
          </p:cNvPr>
          <p:cNvSpPr>
            <a:spLocks noGrp="1"/>
          </p:cNvSpPr>
          <p:nvPr>
            <p:ph idx="1"/>
          </p:nvPr>
        </p:nvSpPr>
        <p:spPr/>
        <p:txBody>
          <a:bodyPr/>
          <a:lstStyle/>
          <a:p>
            <a:r>
              <a:rPr lang="en-US" sz="5400" b="1" dirty="0"/>
              <a:t>Colossians 1:4 (NASB)</a:t>
            </a:r>
          </a:p>
          <a:p>
            <a:r>
              <a:rPr lang="en-US" sz="5400" b="1" baseline="30000" dirty="0"/>
              <a:t>4 </a:t>
            </a:r>
            <a:r>
              <a:rPr lang="en-US" sz="5400" dirty="0"/>
              <a:t>since we heard of your faith in Christ Jesus </a:t>
            </a:r>
            <a:r>
              <a:rPr lang="en-US" sz="5400" b="1" u="sng" dirty="0">
                <a:solidFill>
                  <a:srgbClr val="0070C0"/>
                </a:solidFill>
              </a:rPr>
              <a:t>and the love which you have </a:t>
            </a:r>
            <a:r>
              <a:rPr lang="en-US" sz="5400" dirty="0"/>
              <a:t>for all the saints;</a:t>
            </a:r>
          </a:p>
          <a:p>
            <a:endParaRPr lang="en-US" dirty="0"/>
          </a:p>
        </p:txBody>
      </p:sp>
    </p:spTree>
    <p:extLst>
      <p:ext uri="{BB962C8B-B14F-4D97-AF65-F5344CB8AC3E}">
        <p14:creationId xmlns:p14="http://schemas.microsoft.com/office/powerpoint/2010/main" val="4091714230"/>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CAF9A-633E-47E8-963F-4E76655ADB34}"/>
              </a:ext>
            </a:extLst>
          </p:cNvPr>
          <p:cNvSpPr>
            <a:spLocks noGrp="1"/>
          </p:cNvSpPr>
          <p:nvPr>
            <p:ph type="title"/>
          </p:nvPr>
        </p:nvSpPr>
        <p:spPr/>
        <p:txBody>
          <a:bodyPr>
            <a:normAutofit/>
          </a:bodyPr>
          <a:lstStyle/>
          <a:p>
            <a:pPr algn="ctr"/>
            <a:r>
              <a:rPr lang="en-US" sz="8000" b="1" dirty="0"/>
              <a:t>Because of Their Hope</a:t>
            </a:r>
          </a:p>
        </p:txBody>
      </p:sp>
      <p:sp>
        <p:nvSpPr>
          <p:cNvPr id="3" name="Content Placeholder 2">
            <a:extLst>
              <a:ext uri="{FF2B5EF4-FFF2-40B4-BE49-F238E27FC236}">
                <a16:creationId xmlns:a16="http://schemas.microsoft.com/office/drawing/2014/main" id="{6AEE3B82-9B52-56AA-5152-DC78E75DF7B8}"/>
              </a:ext>
            </a:extLst>
          </p:cNvPr>
          <p:cNvSpPr>
            <a:spLocks noGrp="1"/>
          </p:cNvSpPr>
          <p:nvPr>
            <p:ph idx="1"/>
          </p:nvPr>
        </p:nvSpPr>
        <p:spPr/>
        <p:txBody>
          <a:bodyPr/>
          <a:lstStyle/>
          <a:p>
            <a:r>
              <a:rPr lang="en-US" sz="5400" b="1" dirty="0"/>
              <a:t>Colossians 1:5 (NASB)</a:t>
            </a:r>
          </a:p>
          <a:p>
            <a:r>
              <a:rPr lang="en-US" sz="5400" b="1" baseline="30000" dirty="0"/>
              <a:t>5 </a:t>
            </a:r>
            <a:r>
              <a:rPr lang="en-US" sz="5400" b="1" u="sng" dirty="0">
                <a:solidFill>
                  <a:srgbClr val="0070C0"/>
                </a:solidFill>
              </a:rPr>
              <a:t>because of the hope </a:t>
            </a:r>
            <a:r>
              <a:rPr lang="en-US" sz="5400" dirty="0"/>
              <a:t>reserved for you in heaven, of which you previously heard in the word of truth, the gospel</a:t>
            </a:r>
          </a:p>
          <a:p>
            <a:endParaRPr lang="en-US" dirty="0"/>
          </a:p>
        </p:txBody>
      </p:sp>
    </p:spTree>
    <p:extLst>
      <p:ext uri="{BB962C8B-B14F-4D97-AF65-F5344CB8AC3E}">
        <p14:creationId xmlns:p14="http://schemas.microsoft.com/office/powerpoint/2010/main" val="2845660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E8354-ADAF-2697-16D6-3894699BD286}"/>
              </a:ext>
            </a:extLst>
          </p:cNvPr>
          <p:cNvSpPr>
            <a:spLocks noGrp="1"/>
          </p:cNvSpPr>
          <p:nvPr>
            <p:ph type="title"/>
          </p:nvPr>
        </p:nvSpPr>
        <p:spPr/>
        <p:txBody>
          <a:bodyPr>
            <a:normAutofit/>
          </a:bodyPr>
          <a:lstStyle/>
          <a:p>
            <a:pPr algn="ctr"/>
            <a:r>
              <a:rPr lang="en-US" sz="8000" b="1" dirty="0"/>
              <a:t>Because of Their Fruit</a:t>
            </a:r>
          </a:p>
        </p:txBody>
      </p:sp>
      <p:sp>
        <p:nvSpPr>
          <p:cNvPr id="3" name="Content Placeholder 2">
            <a:extLst>
              <a:ext uri="{FF2B5EF4-FFF2-40B4-BE49-F238E27FC236}">
                <a16:creationId xmlns:a16="http://schemas.microsoft.com/office/drawing/2014/main" id="{D3D561B7-C066-4C1E-AE91-6BDE86E34833}"/>
              </a:ext>
            </a:extLst>
          </p:cNvPr>
          <p:cNvSpPr>
            <a:spLocks noGrp="1"/>
          </p:cNvSpPr>
          <p:nvPr>
            <p:ph idx="1"/>
          </p:nvPr>
        </p:nvSpPr>
        <p:spPr/>
        <p:txBody>
          <a:bodyPr>
            <a:normAutofit lnSpcReduction="10000"/>
          </a:bodyPr>
          <a:lstStyle/>
          <a:p>
            <a:r>
              <a:rPr lang="en-US" sz="4800" b="1" dirty="0"/>
              <a:t>Colossians 1:6 (NASB)</a:t>
            </a:r>
          </a:p>
          <a:p>
            <a:r>
              <a:rPr lang="en-US" sz="4800" b="1" baseline="30000" dirty="0"/>
              <a:t>6 </a:t>
            </a:r>
            <a:r>
              <a:rPr lang="en-US" sz="4800" dirty="0"/>
              <a:t>which has come to you, just as in all the world also it is </a:t>
            </a:r>
            <a:r>
              <a:rPr lang="en-US" sz="4800" b="1" u="sng" dirty="0">
                <a:solidFill>
                  <a:srgbClr val="0070C0"/>
                </a:solidFill>
              </a:rPr>
              <a:t>bearing fruit and increasing</a:t>
            </a:r>
            <a:r>
              <a:rPr lang="en-US" sz="4800" dirty="0"/>
              <a:t>, even as </a:t>
            </a:r>
            <a:r>
              <a:rPr lang="en-US" sz="4800" i="1" dirty="0"/>
              <a:t>it has been doing</a:t>
            </a:r>
            <a:r>
              <a:rPr lang="en-US" sz="4800" dirty="0"/>
              <a:t> in you also since the day you heard </a:t>
            </a:r>
            <a:r>
              <a:rPr lang="en-US" sz="4800" i="1" dirty="0"/>
              <a:t>it</a:t>
            </a:r>
            <a:r>
              <a:rPr lang="en-US" sz="4800" dirty="0"/>
              <a:t> and understood the grace of God in truth;</a:t>
            </a:r>
          </a:p>
          <a:p>
            <a:endParaRPr lang="en-US" dirty="0"/>
          </a:p>
        </p:txBody>
      </p:sp>
    </p:spTree>
    <p:extLst>
      <p:ext uri="{BB962C8B-B14F-4D97-AF65-F5344CB8AC3E}">
        <p14:creationId xmlns:p14="http://schemas.microsoft.com/office/powerpoint/2010/main" val="223367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BE430-C411-31DC-BC3F-CAAFA78F40F8}"/>
              </a:ext>
            </a:extLst>
          </p:cNvPr>
          <p:cNvSpPr>
            <a:spLocks noGrp="1"/>
          </p:cNvSpPr>
          <p:nvPr>
            <p:ph type="title"/>
          </p:nvPr>
        </p:nvSpPr>
        <p:spPr/>
        <p:txBody>
          <a:bodyPr>
            <a:normAutofit/>
          </a:bodyPr>
          <a:lstStyle/>
          <a:p>
            <a:pPr algn="ctr"/>
            <a:r>
              <a:rPr lang="en-US" sz="8000" b="1" dirty="0"/>
              <a:t>Jesus’ Prayer for Us</a:t>
            </a:r>
          </a:p>
        </p:txBody>
      </p:sp>
      <p:sp>
        <p:nvSpPr>
          <p:cNvPr id="3" name="Content Placeholder 2">
            <a:extLst>
              <a:ext uri="{FF2B5EF4-FFF2-40B4-BE49-F238E27FC236}">
                <a16:creationId xmlns:a16="http://schemas.microsoft.com/office/drawing/2014/main" id="{6E7036A2-3322-B30E-7B99-26911311707A}"/>
              </a:ext>
            </a:extLst>
          </p:cNvPr>
          <p:cNvSpPr>
            <a:spLocks noGrp="1"/>
          </p:cNvSpPr>
          <p:nvPr>
            <p:ph idx="1"/>
          </p:nvPr>
        </p:nvSpPr>
        <p:spPr/>
        <p:txBody>
          <a:bodyPr>
            <a:normAutofit fontScale="92500"/>
          </a:bodyPr>
          <a:lstStyle/>
          <a:p>
            <a:pPr algn="ctr"/>
            <a:r>
              <a:rPr lang="en-US" sz="4400" b="1" dirty="0"/>
              <a:t>John 17:22-26 (NASB)</a:t>
            </a:r>
          </a:p>
          <a:p>
            <a:r>
              <a:rPr lang="en-US" sz="4400" b="1" baseline="30000" dirty="0"/>
              <a:t>22 </a:t>
            </a:r>
            <a:r>
              <a:rPr lang="en-US" sz="4400" dirty="0"/>
              <a:t>The glory which You have given Me I also have given to them, so that they may be one, just as We are one; </a:t>
            </a:r>
            <a:r>
              <a:rPr lang="en-US" sz="4400" b="1" baseline="30000" dirty="0"/>
              <a:t>23 </a:t>
            </a:r>
            <a:r>
              <a:rPr lang="en-US" sz="4400" dirty="0"/>
              <a:t>I in them and You in Me, that they may be perfected in unity, so that the world may know that You sent Me, and You loved them, just as You loved Me. </a:t>
            </a:r>
          </a:p>
        </p:txBody>
      </p:sp>
    </p:spTree>
    <p:extLst>
      <p:ext uri="{BB962C8B-B14F-4D97-AF65-F5344CB8AC3E}">
        <p14:creationId xmlns:p14="http://schemas.microsoft.com/office/powerpoint/2010/main" val="263180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TotalTime>
  <Words>456</Words>
  <Application>Microsoft Office PowerPoint</Application>
  <PresentationFormat>Widescreen</PresentationFormat>
  <Paragraphs>39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PowerPoint Presentation</vt:lpstr>
      <vt:lpstr>Colossians 1:1-3</vt:lpstr>
      <vt:lpstr>PowerPoint Presentation</vt:lpstr>
      <vt:lpstr>Paul Prayed for Them</vt:lpstr>
      <vt:lpstr>Because of Their Faith</vt:lpstr>
      <vt:lpstr>Because of Their Love</vt:lpstr>
      <vt:lpstr>Because of Their Hope</vt:lpstr>
      <vt:lpstr>Because of Their Fruit</vt:lpstr>
      <vt:lpstr>Jesus’ Prayer for Us</vt:lpstr>
      <vt:lpstr>Jesus’ Prayer for Us</vt:lpstr>
      <vt:lpstr>Jesus’ Prayer for Us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Steven Breedlove</dc:creator>
  <cp:lastModifiedBy>Steven Breedlove</cp:lastModifiedBy>
  <cp:revision>1</cp:revision>
  <dcterms:created xsi:type="dcterms:W3CDTF">2026-07-01T18:14:52Z</dcterms:created>
  <dcterms:modified xsi:type="dcterms:W3CDTF">2026-07-01T18:58:45Z</dcterms:modified>
</cp:coreProperties>
</file>