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CFF50-EC1A-6744-93CC-2ACA7AA9C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F9EE7-F7C1-6BEB-89F7-3FE5CC59A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1130E-6A2E-3F5E-0561-C47B5018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2D996-0F5E-F94D-3260-D77FB93D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9A08E-D508-3F92-C05E-1261423F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6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7AAD3-4D6B-0D45-982E-7AAEEDC53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8A1BAD-EEFD-B48C-9AD2-80E661C26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E738-7E11-3A53-E153-6395870D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8677E-C220-E1D7-509A-3B567F7AE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BD0F1-4060-993A-5A4B-2842EEB20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6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97A048-DDBB-40D2-DA13-81C1DB493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757C6-3118-B502-DDD1-BA261A0E1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CAB04-DFF0-7E93-473F-101153FC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9B651-3173-F987-D0B0-7FBCFDDE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6CA14-7CBE-3AFC-6FD0-ED5F3D752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8D9-F5EF-F25E-2DD3-EB794565F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E1B7E-43DF-C471-51A8-FB850DC12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5F91F-8C6E-979C-D62D-6507387B0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2FBAC-E210-AAC9-855B-0B5CC3589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36245-024E-712F-C731-62F6921F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3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33EA-FE0D-E135-7185-2EB041F66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45C23-5FB7-239B-9BD2-C24B59E80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9D0DA-F2B2-AC3A-9246-AB9C403E4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DA346-8422-2A41-E250-BD913096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96188-0647-F0D4-AC9F-831A97AA7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2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577B-61A7-C62F-6C3E-F1C84066E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43685-7A57-5D4A-2E2B-32A808158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C6DD5-638F-3C6F-F339-82D6D9CDF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734F00-3778-7DF0-14BB-2EA44BDC6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B4151F-14D4-2449-AC53-B5EAFE3A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DF121-BA7B-64AF-0951-7EDB0E0A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5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D76A4-6EAC-B317-41E4-6DFDF8D71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2CB72-0957-FC58-70C6-60699D4E4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4DDBA-83EC-FACB-CFCC-E898BFFC7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E5BD87-C1C6-DDEA-2CE9-761D9053C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3F563-D3AE-E69C-66A1-8FD5191ABA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FDF4CB-EA39-D02F-7A6F-EFA2FD58A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03724B-DBFF-A455-4021-103656011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1405B-DD4F-8DAF-E7A8-EAA3DB03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A11EE-7648-D5D0-8AFF-9A8510BA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E2B1C-6538-714F-5C0F-75531DD6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7B7AD-C03E-7754-2518-062639DD6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4D834-87EB-B384-5D22-557DCC61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4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AA75B-F046-CC56-08A9-7A7C6EDD2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AC4E8E-D135-B467-0D17-1B860F09E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D2052-2A63-D7E9-4785-0AF30238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2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799DB-4D4A-61C7-0D57-48F41FE22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3BD9E-D259-D051-B281-9C817E92F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64679-FD01-4BEC-8341-E7D24CF5F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C5C34-C477-39DE-164E-A47E1188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858B9-10EB-A9EC-7D33-E618080F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E739A-279A-310F-D78F-67814DB0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7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4176A-0AC5-AF53-1CE3-5B2CE815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4BD19-3396-9A47-3272-DDA5029C9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2F5FB-AEF0-B47D-31F0-E414AA1B2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CE4E0-FDE2-AC42-07B3-BD1B0B837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3A017-FCC6-E684-7AA4-439256A1C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91BAB-B634-97AB-E52A-65370932E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553341-0503-D88F-2C6E-B1FCFE35C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781F0-B7CA-1D00-B107-FE16900AB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2ABCF-ADCA-F1C9-F259-A6666E296B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CC7432-031F-495C-9D3E-B54EC0277684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41080-E900-C7A9-1DB1-DBFAD39BD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CE6F6-B294-92EF-982D-FE24AB8CC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1D5293-94E0-4C74-9AC7-04ED174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6FA343-9B1C-C9DB-5256-C26DA4D3A8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7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5AB5183-6964-0224-CCC9-8FAD7DBAF5A9}"/>
              </a:ext>
            </a:extLst>
          </p:cNvPr>
          <p:cNvSpPr txBox="1"/>
          <p:nvPr/>
        </p:nvSpPr>
        <p:spPr>
          <a:xfrm>
            <a:off x="0" y="-1"/>
            <a:ext cx="386407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b="1" dirty="0">
              <a:solidFill>
                <a:schemeClr val="bg1"/>
              </a:solidFill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Appropriate and Profitable Living</a:t>
            </a:r>
          </a:p>
          <a:p>
            <a:pPr algn="ctr"/>
            <a:endParaRPr lang="en-US" sz="4800" b="1" dirty="0">
              <a:solidFill>
                <a:schemeClr val="bg1"/>
              </a:solidFill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“Our Goals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in Life”</a:t>
            </a:r>
          </a:p>
        </p:txBody>
      </p:sp>
    </p:spTree>
    <p:extLst>
      <p:ext uri="{BB962C8B-B14F-4D97-AF65-F5344CB8AC3E}">
        <p14:creationId xmlns:p14="http://schemas.microsoft.com/office/powerpoint/2010/main" val="1004278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1268CA-9A77-CC58-99E7-2F1A497B8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7" r="8117" b="-1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B505C8F-9614-47F5-E1AC-06386EFB7862}"/>
              </a:ext>
            </a:extLst>
          </p:cNvPr>
          <p:cNvSpPr txBox="1"/>
          <p:nvPr/>
        </p:nvSpPr>
        <p:spPr>
          <a:xfrm>
            <a:off x="-2" y="0"/>
            <a:ext cx="387304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Therefore, whether you eat or drink, or whatever you do, do all things for the glory of God.</a:t>
            </a:r>
          </a:p>
        </p:txBody>
      </p:sp>
    </p:spTree>
    <p:extLst>
      <p:ext uri="{BB962C8B-B14F-4D97-AF65-F5344CB8AC3E}">
        <p14:creationId xmlns:p14="http://schemas.microsoft.com/office/powerpoint/2010/main" val="188448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605D4-CA73-43E1-3293-3A4E34630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1 Corinthians 10:23-24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63856-09E9-5CAB-39B7-58E567355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baseline="30000" dirty="0"/>
              <a:t>23 </a:t>
            </a:r>
            <a:r>
              <a:rPr lang="en-US" sz="4800" dirty="0"/>
              <a:t>All things are permitted, but not all things are of benefit. All things are permitted, but not all things build </a:t>
            </a:r>
            <a:r>
              <a:rPr lang="en-US" sz="4800" i="1" dirty="0"/>
              <a:t>people</a:t>
            </a:r>
            <a:r>
              <a:rPr lang="en-US" sz="4800" dirty="0"/>
              <a:t> up. </a:t>
            </a:r>
            <a:r>
              <a:rPr lang="en-US" sz="4800" b="1" baseline="30000" dirty="0"/>
              <a:t>24 </a:t>
            </a:r>
            <a:r>
              <a:rPr lang="en-US" sz="4800" dirty="0"/>
              <a:t>No one is to seek his own </a:t>
            </a:r>
            <a:r>
              <a:rPr lang="en-US" sz="4800" i="1" dirty="0"/>
              <a:t>advantage</a:t>
            </a:r>
            <a:r>
              <a:rPr lang="en-US" sz="4800" dirty="0"/>
              <a:t>, but rather that of his neighbor.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4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AE2DB7-6F91-D468-E9AD-FC757530C4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89" b="1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1D2EF14-A91F-852A-762F-D889B6270B44}"/>
              </a:ext>
            </a:extLst>
          </p:cNvPr>
          <p:cNvSpPr txBox="1"/>
          <p:nvPr/>
        </p:nvSpPr>
        <p:spPr>
          <a:xfrm>
            <a:off x="-2" y="0"/>
            <a:ext cx="38739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8800" b="1" dirty="0">
              <a:solidFill>
                <a:schemeClr val="bg1"/>
              </a:solidFill>
            </a:endParaRPr>
          </a:p>
          <a:p>
            <a:pPr algn="ctr"/>
            <a:r>
              <a:rPr lang="en-US" sz="6600" b="1" dirty="0">
                <a:solidFill>
                  <a:schemeClr val="bg1"/>
                </a:solidFill>
              </a:rPr>
              <a:t>Living a Christ Centered Life</a:t>
            </a:r>
          </a:p>
        </p:txBody>
      </p:sp>
    </p:spTree>
    <p:extLst>
      <p:ext uri="{BB962C8B-B14F-4D97-AF65-F5344CB8AC3E}">
        <p14:creationId xmlns:p14="http://schemas.microsoft.com/office/powerpoint/2010/main" val="423578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1CF4-88ED-58A7-BC0A-DC8737B18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Problem at Corinth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6392E-C42D-47AE-6CAE-78F80EA86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1 Corinthians 10:25 (NASB)</a:t>
            </a:r>
          </a:p>
          <a:p>
            <a:r>
              <a:rPr lang="en-US" sz="5400" b="1" baseline="30000" dirty="0"/>
              <a:t>25 </a:t>
            </a:r>
            <a:r>
              <a:rPr lang="en-US" sz="5400" b="1" u="sng" dirty="0">
                <a:solidFill>
                  <a:srgbClr val="0070C0"/>
                </a:solidFill>
              </a:rPr>
              <a:t>Eat anything that is sold </a:t>
            </a:r>
            <a:r>
              <a:rPr lang="en-US" sz="5400" dirty="0"/>
              <a:t>in the meat market without asking questions, for the sake of conscience;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93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7BC85-3507-AEFE-997B-F6E0522B4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Conclusion of Everything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401E0-D970-EBEF-C033-695729CC9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Ecclesiastes 12:13 (NASB)</a:t>
            </a:r>
          </a:p>
          <a:p>
            <a:r>
              <a:rPr lang="en-US" sz="5400" b="1" baseline="30000" dirty="0"/>
              <a:t>13 </a:t>
            </a:r>
            <a:r>
              <a:rPr lang="en-US" sz="5400" dirty="0"/>
              <a:t>The conclusion, when everything has been heard, </a:t>
            </a:r>
            <a:r>
              <a:rPr lang="en-US" sz="5400" i="1" dirty="0"/>
              <a:t>is</a:t>
            </a:r>
            <a:r>
              <a:rPr lang="en-US" sz="5400" dirty="0"/>
              <a:t>: </a:t>
            </a:r>
            <a:r>
              <a:rPr lang="en-US" sz="5400" b="1" u="sng" dirty="0">
                <a:solidFill>
                  <a:srgbClr val="0070C0"/>
                </a:solidFill>
              </a:rPr>
              <a:t>fear God and keep His commandments,</a:t>
            </a:r>
            <a:r>
              <a:rPr lang="en-US" sz="5400" dirty="0"/>
              <a:t> because this </a:t>
            </a:r>
            <a:r>
              <a:rPr lang="en-US" sz="5400" i="1" dirty="0"/>
              <a:t>applies to</a:t>
            </a:r>
            <a:r>
              <a:rPr lang="en-US" sz="5400" dirty="0"/>
              <a:t> every person.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4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F1B9E-44B8-F416-4F45-D39E8FFDC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 Preach and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AD92C-91A0-2C61-96A2-A3C9382D9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Matthew 28:19 (NASB)</a:t>
            </a:r>
          </a:p>
          <a:p>
            <a:r>
              <a:rPr lang="en-US" sz="5400" b="1" baseline="30000" dirty="0"/>
              <a:t>19 </a:t>
            </a:r>
            <a:r>
              <a:rPr lang="en-US" sz="5400" dirty="0"/>
              <a:t>Go, therefore, and </a:t>
            </a:r>
            <a:r>
              <a:rPr lang="en-US" sz="5400" b="1" u="sng" dirty="0">
                <a:solidFill>
                  <a:srgbClr val="0070C0"/>
                </a:solidFill>
              </a:rPr>
              <a:t>make disciples of all the nations</a:t>
            </a:r>
            <a:r>
              <a:rPr lang="en-US" sz="5400" dirty="0"/>
              <a:t>, baptizing them in the name of the Father and the Son and the Holy Spirit,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3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482A0-D30F-173A-E7EA-34F2FAC9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Seek Good for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D65AA-5294-8333-CD0A-195B6553F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1 Corinthians 10:24 (NASB)</a:t>
            </a:r>
          </a:p>
          <a:p>
            <a:r>
              <a:rPr lang="en-US" sz="5400" b="1" baseline="30000" dirty="0"/>
              <a:t>24 </a:t>
            </a:r>
            <a:r>
              <a:rPr lang="en-US" sz="5400" b="1" u="sng" dirty="0">
                <a:solidFill>
                  <a:srgbClr val="0070C0"/>
                </a:solidFill>
              </a:rPr>
              <a:t>No one is to seek his own </a:t>
            </a:r>
            <a:r>
              <a:rPr lang="en-US" sz="5400" i="1" dirty="0"/>
              <a:t>advantage</a:t>
            </a:r>
            <a:r>
              <a:rPr lang="en-US" sz="5400" dirty="0"/>
              <a:t>, but </a:t>
            </a:r>
            <a:r>
              <a:rPr lang="en-US" sz="5400" b="1" u="sng" dirty="0">
                <a:solidFill>
                  <a:srgbClr val="0070C0"/>
                </a:solidFill>
              </a:rPr>
              <a:t>rather that of his neighbor.</a:t>
            </a:r>
          </a:p>
        </p:txBody>
      </p:sp>
    </p:spTree>
    <p:extLst>
      <p:ext uri="{BB962C8B-B14F-4D97-AF65-F5344CB8AC3E}">
        <p14:creationId xmlns:p14="http://schemas.microsoft.com/office/powerpoint/2010/main" val="72447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A795-0E68-7DA1-C419-24E09D4E9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Give No Offense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D7936-EF51-ED7E-5C18-35BD89D1A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2 Corinthians 6:3 (NASB)</a:t>
            </a:r>
          </a:p>
          <a:p>
            <a:r>
              <a:rPr lang="en-US" sz="5400" b="1" baseline="30000" dirty="0"/>
              <a:t>3 </a:t>
            </a:r>
            <a:r>
              <a:rPr lang="en-US" sz="5400" b="1" u="sng" dirty="0">
                <a:solidFill>
                  <a:srgbClr val="0070C0"/>
                </a:solidFill>
              </a:rPr>
              <a:t>giving no reason for </a:t>
            </a:r>
            <a:r>
              <a:rPr lang="en-US" sz="5400" b="1" i="1" u="sng" dirty="0">
                <a:solidFill>
                  <a:srgbClr val="0070C0"/>
                </a:solidFill>
              </a:rPr>
              <a:t>taking</a:t>
            </a:r>
            <a:r>
              <a:rPr lang="en-US" sz="5400" b="1" u="sng" dirty="0">
                <a:solidFill>
                  <a:srgbClr val="0070C0"/>
                </a:solidFill>
              </a:rPr>
              <a:t> offense </a:t>
            </a:r>
            <a:r>
              <a:rPr lang="en-US" sz="5400" dirty="0"/>
              <a:t>in anything, so that the ministry will not be discredited,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7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82115-836F-C644-CF3C-F2337D219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Build Each Other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B82AA-F9B3-EB37-2986-EFBA3C181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1 Corinthians 10:23 (NASB)</a:t>
            </a:r>
          </a:p>
          <a:p>
            <a:r>
              <a:rPr lang="en-US" sz="4800" b="1" baseline="30000" dirty="0"/>
              <a:t>23 </a:t>
            </a:r>
            <a:r>
              <a:rPr lang="en-US" sz="4800" dirty="0"/>
              <a:t>All things are permitted, but not all things are of benefit. All things are permitted, but not all things </a:t>
            </a:r>
            <a:r>
              <a:rPr lang="en-US" sz="4800" b="1" u="sng" dirty="0">
                <a:solidFill>
                  <a:srgbClr val="0070C0"/>
                </a:solidFill>
              </a:rPr>
              <a:t>build </a:t>
            </a:r>
            <a:r>
              <a:rPr lang="en-US" sz="4800" b="1" i="1" u="sng" dirty="0">
                <a:solidFill>
                  <a:srgbClr val="0070C0"/>
                </a:solidFill>
              </a:rPr>
              <a:t>people</a:t>
            </a:r>
            <a:r>
              <a:rPr lang="en-US" sz="4800" b="1" u="sng" dirty="0">
                <a:solidFill>
                  <a:srgbClr val="0070C0"/>
                </a:solidFill>
              </a:rPr>
              <a:t> up</a:t>
            </a:r>
            <a:r>
              <a:rPr lang="en-US" sz="4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44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277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1 Corinthians 10:23-24</vt:lpstr>
      <vt:lpstr>PowerPoint Presentation</vt:lpstr>
      <vt:lpstr>Problem at Corinth</vt:lpstr>
      <vt:lpstr>Conclusion of Everything</vt:lpstr>
      <vt:lpstr>Go Preach and Teach</vt:lpstr>
      <vt:lpstr>Seek Good for All</vt:lpstr>
      <vt:lpstr>Give No Offense</vt:lpstr>
      <vt:lpstr>Build Each Other Up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James Parker</cp:lastModifiedBy>
  <cp:revision>1</cp:revision>
  <dcterms:created xsi:type="dcterms:W3CDTF">2026-06-18T14:39:08Z</dcterms:created>
  <dcterms:modified xsi:type="dcterms:W3CDTF">2026-06-20T19:34:32Z</dcterms:modified>
</cp:coreProperties>
</file>