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74B9-0554-ABFF-6984-69D279369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6F7E8-E1BC-B5F0-DC9B-B93F9CEBA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1464D-16E3-0D94-14E5-AA32F1B3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1F848-BB72-8FD4-D58F-7EC96DCD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699B-FEFA-5676-62B7-31914E10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6EAF-C9C8-4817-348A-E114A61A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47A04-713A-62D0-B4D0-EA279D451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56FB8-C029-A594-9604-DC32D135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4ECA6-60A1-CE41-E728-FBE82B0A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1BE4B-85DB-E36E-84B4-A280E19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372E6-9987-C319-1A2E-9F70075CC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4420-ED95-2890-D384-619E32DF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823ED-14C7-9843-20CB-755849F4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9193-F0ED-C0F6-40BA-CA227306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C59E-C9B4-0B69-D036-C99A4272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D855-79FE-8FF4-5FDA-42DF568A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0334-C896-0CDC-504A-9708DFB2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725D-CA2C-A166-10F3-471DC1DE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0A58-A0A1-5532-864D-56E384D6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B7AC-810A-D80C-466B-CA3C90DA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6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0B7E-4394-274F-249D-89B86D21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374F1-C2D2-68B4-45CB-5CB281B46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375B-451C-FDFB-8E44-7C138F3A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E2B16-34A8-450A-B575-E4CF2E78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13A79-8BBB-7C4C-66D6-7BD493E5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86E8-8B7C-F87A-A76D-04170633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28D3-2136-FEAC-997E-E58EE109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11CAB-9CD4-A452-E189-169074238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9E297-BA66-57A3-8A9F-386FB7ED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C8210-842F-07B4-43D2-DFA0E0DC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2482B-7D53-867D-EA66-4BD17C75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B0DE-489C-F493-234C-2C67EBEB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8129-A6F2-5B1F-354A-533154E6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2C1FB-F704-EDCB-378C-F3720BC0D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AE407-F543-2155-57D9-24D6F2983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82304-82EF-C486-C879-3DF514D9F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09E1B-3375-7F78-901C-BC585A36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B71CA-63C3-2E91-53C1-F682EF7A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3E6BC-B7C4-8C51-CAB0-4A003847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0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5920-BB6F-A8AC-AE9D-4CDE3D4F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FD9F5-5BBB-9D62-D5E0-8F3C4372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BC836-7A35-2A83-65FC-E8F7E8AD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A4B0F-CFCA-66D7-277F-FA9E1DC9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FDDE2-2CC7-6072-BDF6-527189EC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5D6F1-5207-26AD-0358-98EDE8B3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872E0-88BF-E023-3499-2B2FDA83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0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EBC0-C470-D1BE-60BA-371A35F5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4DB0-E2C1-F626-6B34-106D6DA8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82234-DF2E-2B33-9EC8-6C67D625F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B690-2D99-6311-0772-3180F270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D709D-4C94-25C2-A5E8-B83568A9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67056-ADCF-CB38-2620-1FEB6C05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4C63-2F92-2BFE-E099-47B80406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25D65-F991-E581-8D2B-848512245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0E44B-0FB0-092F-DD06-CFCCF8111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DE725-C7C2-5C26-2E8D-7C01D606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2ED88-9FC1-5BA5-E0E1-4F5EAA49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E5D1D-A3BF-92F9-568B-D82BCF1F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37B68-D435-513B-C088-2CC6CE7E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A62E-8B39-D53A-37D2-97AC1CC4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78609-EBA4-FC3B-B22A-B9F74DEB2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7AE428-30FF-4B0A-B0C1-72ED45644AE0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D6A9-2E2C-2802-5043-B64F84389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73374-2C2A-2046-64DE-D0AD72914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2C6384-4193-4330-BE12-3351A8A8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FC7B00-3BAF-CF48-3B35-E4C172D9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113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C7E93-4178-2D6D-3C78-978398686F39}"/>
              </a:ext>
            </a:extLst>
          </p:cNvPr>
          <p:cNvSpPr txBox="1"/>
          <p:nvPr/>
        </p:nvSpPr>
        <p:spPr>
          <a:xfrm>
            <a:off x="0" y="0"/>
            <a:ext cx="1218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Lifelong Commitment</a:t>
            </a:r>
          </a:p>
        </p:txBody>
      </p:sp>
    </p:spTree>
    <p:extLst>
      <p:ext uri="{BB962C8B-B14F-4D97-AF65-F5344CB8AC3E}">
        <p14:creationId xmlns:p14="http://schemas.microsoft.com/office/powerpoint/2010/main" val="210434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88B71-19FF-95F7-C622-070519AED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84F011-5576-22F7-F39E-D19CDE3A40AE}"/>
              </a:ext>
            </a:extLst>
          </p:cNvPr>
          <p:cNvSpPr txBox="1"/>
          <p:nvPr/>
        </p:nvSpPr>
        <p:spPr>
          <a:xfrm>
            <a:off x="0" y="0"/>
            <a:ext cx="5368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Lifelong Commitment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358D8-2E02-FB03-CC8B-A33E4DD8ED19}"/>
              </a:ext>
            </a:extLst>
          </p:cNvPr>
          <p:cNvSpPr txBox="1"/>
          <p:nvPr/>
        </p:nvSpPr>
        <p:spPr>
          <a:xfrm>
            <a:off x="0" y="4857135"/>
            <a:ext cx="1218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Follow God; Keep His Commandments</a:t>
            </a:r>
          </a:p>
        </p:txBody>
      </p:sp>
    </p:spTree>
    <p:extLst>
      <p:ext uri="{BB962C8B-B14F-4D97-AF65-F5344CB8AC3E}">
        <p14:creationId xmlns:p14="http://schemas.microsoft.com/office/powerpoint/2010/main" val="217816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9A9F-542E-20A0-E1D4-CA21A545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Genesis 2:23-24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B6D7-B4CB-896C-0D6F-EA4679B2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baseline="30000" dirty="0"/>
              <a:t>23 </a:t>
            </a:r>
            <a:r>
              <a:rPr lang="en-US" sz="4400" dirty="0"/>
              <a:t>Then the man said, “At last, this is bone of my bones, And flesh of my flesh; She shall be called ‘woman,’ Because she was taken out of man.” </a:t>
            </a:r>
            <a:r>
              <a:rPr lang="en-US" sz="4400" b="1" baseline="30000" dirty="0"/>
              <a:t>24 </a:t>
            </a:r>
            <a:r>
              <a:rPr lang="en-US" sz="4400" dirty="0"/>
              <a:t>For this reason a man shall leave his father and his mother and be joined to his wife; and they shall become one flesh.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CC1C9F-E934-06AA-1DBB-B397EF88E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" b="9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04423-3C69-EF35-2581-1AF0C961C25F}"/>
              </a:ext>
            </a:extLst>
          </p:cNvPr>
          <p:cNvSpPr txBox="1"/>
          <p:nvPr/>
        </p:nvSpPr>
        <p:spPr>
          <a:xfrm>
            <a:off x="0" y="4906297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How Are We Committed?</a:t>
            </a:r>
          </a:p>
        </p:txBody>
      </p:sp>
    </p:spTree>
    <p:extLst>
      <p:ext uri="{BB962C8B-B14F-4D97-AF65-F5344CB8AC3E}">
        <p14:creationId xmlns:p14="http://schemas.microsoft.com/office/powerpoint/2010/main" val="330661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2C7E-8396-6212-C757-91E5D530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Romantic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A870C-B263-8B8C-2459-190ED6EDF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Genesis 24:67 (NASB)</a:t>
            </a:r>
          </a:p>
          <a:p>
            <a:r>
              <a:rPr lang="en-US" sz="4000" b="1" baseline="30000" dirty="0"/>
              <a:t>67 </a:t>
            </a:r>
            <a:r>
              <a:rPr lang="en-US" sz="4000" dirty="0"/>
              <a:t>Then Isaac brought her into his mother Sarah’s tent, and he took Rebekah, and she became his wife, and </a:t>
            </a:r>
            <a:r>
              <a:rPr lang="en-US" sz="4000" b="1" u="sng" dirty="0">
                <a:solidFill>
                  <a:srgbClr val="0070C0"/>
                </a:solidFill>
              </a:rPr>
              <a:t>he loved her</a:t>
            </a:r>
            <a:r>
              <a:rPr lang="en-US" sz="4000" dirty="0"/>
              <a:t>; so, Isaac was comforted after his mother’s death.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He First Made the Commitment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Then He Loved 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0B1A-8DD4-F5C0-4242-C7B6F9D0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Committed to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19CB-DF1A-8AAC-DB35-A281C1EF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Genesis 2:24 (NASB)</a:t>
            </a:r>
          </a:p>
          <a:p>
            <a:r>
              <a:rPr lang="en-US" sz="5400" b="1" baseline="30000" dirty="0"/>
              <a:t>24 </a:t>
            </a:r>
            <a:r>
              <a:rPr lang="en-US" sz="5400" dirty="0"/>
              <a:t>For this reason a man shall leave his father and his mother and be joined to his wife; and </a:t>
            </a:r>
            <a:r>
              <a:rPr lang="en-US" sz="5400" b="1" u="sng" dirty="0">
                <a:solidFill>
                  <a:srgbClr val="0070C0"/>
                </a:solidFill>
              </a:rPr>
              <a:t>they shall become one flesh</a:t>
            </a:r>
            <a:r>
              <a:rPr lang="en-US" sz="5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DBEB-A108-D913-DB04-630F6533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Committed to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F196B-35B1-DBF4-27B3-4A918AF5D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/>
              <a:t>Ephesians 5:24-25 (NASB)</a:t>
            </a:r>
          </a:p>
          <a:p>
            <a:r>
              <a:rPr lang="en-US" sz="4800" b="1" baseline="30000" dirty="0"/>
              <a:t>24 </a:t>
            </a:r>
            <a:r>
              <a:rPr lang="en-US" sz="4800" dirty="0"/>
              <a:t>But as the church is subject to Christ, so also the </a:t>
            </a:r>
            <a:r>
              <a:rPr lang="en-US" sz="4800" b="1" u="sng" dirty="0">
                <a:solidFill>
                  <a:srgbClr val="0070C0"/>
                </a:solidFill>
              </a:rPr>
              <a:t>wives, </a:t>
            </a:r>
            <a:r>
              <a:rPr lang="en-US" sz="4800" b="1" i="1" u="sng" dirty="0">
                <a:solidFill>
                  <a:srgbClr val="0070C0"/>
                </a:solidFill>
              </a:rPr>
              <a:t>ought to be</a:t>
            </a:r>
            <a:r>
              <a:rPr lang="en-US" sz="4800" b="1" u="sng" dirty="0">
                <a:solidFill>
                  <a:srgbClr val="0070C0"/>
                </a:solidFill>
              </a:rPr>
              <a:t> to their husbands in everything.</a:t>
            </a:r>
            <a:r>
              <a:rPr lang="en-US" sz="4800" dirty="0"/>
              <a:t>  </a:t>
            </a:r>
            <a:r>
              <a:rPr lang="en-US" sz="4800" b="1" baseline="30000" dirty="0"/>
              <a:t>25 </a:t>
            </a:r>
            <a:r>
              <a:rPr lang="en-US" sz="4800" b="1" u="sng" dirty="0">
                <a:solidFill>
                  <a:srgbClr val="0070C0"/>
                </a:solidFill>
              </a:rPr>
              <a:t>Husbands, love your wives</a:t>
            </a:r>
            <a:r>
              <a:rPr lang="en-US" sz="4800" dirty="0"/>
              <a:t>, just as Christ also loved the church and gave Himself up for her,</a:t>
            </a:r>
          </a:p>
        </p:txBody>
      </p:sp>
    </p:spTree>
    <p:extLst>
      <p:ext uri="{BB962C8B-B14F-4D97-AF65-F5344CB8AC3E}">
        <p14:creationId xmlns:p14="http://schemas.microsoft.com/office/powerpoint/2010/main" val="27197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5CF0-7E2C-5079-7CA6-4BE61BA6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Committed to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440D-C4F1-AA47-0C58-866A6828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Proverbs 22:6 (NASB)</a:t>
            </a:r>
          </a:p>
          <a:p>
            <a:r>
              <a:rPr lang="en-US" sz="5400" b="1" baseline="30000" dirty="0"/>
              <a:t>6 </a:t>
            </a:r>
            <a:r>
              <a:rPr lang="en-US" sz="5400" b="1" u="sng" dirty="0">
                <a:solidFill>
                  <a:srgbClr val="0070C0"/>
                </a:solidFill>
              </a:rPr>
              <a:t>Train up a child </a:t>
            </a:r>
            <a:r>
              <a:rPr lang="en-US" sz="5400" dirty="0"/>
              <a:t>in the way he should go, Even when he grows older, he will not abandon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C282-3728-6417-75C9-FE0B8A39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Committed to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8A7E-84C8-E643-F657-8C8624F0B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/>
              <a:t>Ephesians 5:24-25 (NASB)</a:t>
            </a:r>
          </a:p>
          <a:p>
            <a:r>
              <a:rPr lang="en-US" sz="4800" b="1" baseline="30000" dirty="0"/>
              <a:t>24 </a:t>
            </a:r>
            <a:r>
              <a:rPr lang="en-US" sz="4800" dirty="0"/>
              <a:t>But as the church is </a:t>
            </a:r>
            <a:r>
              <a:rPr lang="en-US" sz="4800" b="1" u="sng" dirty="0">
                <a:solidFill>
                  <a:srgbClr val="0070C0"/>
                </a:solidFill>
              </a:rPr>
              <a:t>subject to Christ</a:t>
            </a:r>
            <a:r>
              <a:rPr lang="en-US" sz="4800" dirty="0"/>
              <a:t>, so also the wives, </a:t>
            </a:r>
            <a:r>
              <a:rPr lang="en-US" sz="4800" i="1" dirty="0"/>
              <a:t>ought to be</a:t>
            </a:r>
            <a:r>
              <a:rPr lang="en-US" sz="4800" dirty="0"/>
              <a:t> to their husbands in everything.  </a:t>
            </a:r>
            <a:r>
              <a:rPr lang="en-US" sz="4800" b="1" baseline="30000" dirty="0"/>
              <a:t>25 </a:t>
            </a:r>
            <a:r>
              <a:rPr lang="en-US" sz="4800" dirty="0"/>
              <a:t>Husbands, love your wives</a:t>
            </a:r>
            <a:r>
              <a:rPr lang="en-US" sz="4800" b="1" u="sng" dirty="0">
                <a:solidFill>
                  <a:srgbClr val="0070C0"/>
                </a:solidFill>
              </a:rPr>
              <a:t>, just as Christ also loved the church </a:t>
            </a:r>
            <a:r>
              <a:rPr lang="en-US" sz="4800" dirty="0"/>
              <a:t>and gave Himself up for her,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9BB9-7C8B-66EA-0B5F-E8082176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Begins With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BE29-8B5A-1FA7-4855-56F92A6EE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Joshua 24:15 (NASB)</a:t>
            </a:r>
          </a:p>
          <a:p>
            <a:r>
              <a:rPr lang="en-US" sz="3600" b="1" baseline="30000" dirty="0"/>
              <a:t>15 </a:t>
            </a:r>
            <a:r>
              <a:rPr lang="en-US" sz="3600" dirty="0"/>
              <a:t>But if it is disagreeable in your sight to serve the </a:t>
            </a:r>
            <a:r>
              <a:rPr lang="en-US" sz="3600" cap="small" dirty="0"/>
              <a:t>Lord</a:t>
            </a:r>
            <a:r>
              <a:rPr lang="en-US" sz="3600" dirty="0"/>
              <a:t>, choose for yourselves today whom you will serve: whether the gods which your fathers served, which were beyond the </a:t>
            </a:r>
            <a:r>
              <a:rPr lang="en-US" sz="3600" i="1" dirty="0"/>
              <a:t>Euphrates</a:t>
            </a:r>
            <a:r>
              <a:rPr lang="en-US" sz="3600" dirty="0"/>
              <a:t> River, or the gods of the Amorites in whose land you are living; </a:t>
            </a:r>
            <a:r>
              <a:rPr lang="en-US" sz="3600" b="1" u="sng" dirty="0">
                <a:solidFill>
                  <a:srgbClr val="0070C0"/>
                </a:solidFill>
              </a:rPr>
              <a:t>but as for me and my house, we will serve the </a:t>
            </a:r>
            <a:r>
              <a:rPr lang="en-US" sz="3600" b="1" u="sng" cap="small" dirty="0">
                <a:solidFill>
                  <a:srgbClr val="0070C0"/>
                </a:solidFill>
              </a:rPr>
              <a:t>Lord</a:t>
            </a:r>
            <a:r>
              <a:rPr lang="en-US" sz="3600" b="1" u="sng" dirty="0">
                <a:solidFill>
                  <a:srgbClr val="0070C0"/>
                </a:solidFill>
              </a:rPr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382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Genesis 2:23-24</vt:lpstr>
      <vt:lpstr>PowerPoint Presentation</vt:lpstr>
      <vt:lpstr>Romantic Love</vt:lpstr>
      <vt:lpstr>Committed to Each Other</vt:lpstr>
      <vt:lpstr>Committed to Love</vt:lpstr>
      <vt:lpstr>Committed to Children</vt:lpstr>
      <vt:lpstr>Committed to Christ</vt:lpstr>
      <vt:lpstr>Begins With Commitment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Breedlove</dc:creator>
  <cp:lastModifiedBy>Steven Breedlove</cp:lastModifiedBy>
  <cp:revision>1</cp:revision>
  <dcterms:created xsi:type="dcterms:W3CDTF">2026-06-17T15:25:42Z</dcterms:created>
  <dcterms:modified xsi:type="dcterms:W3CDTF">2026-06-18T14:03:05Z</dcterms:modified>
</cp:coreProperties>
</file>