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88088-1A36-71C8-A95E-EF308A2B2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DA2A06-143A-C753-69C5-67B29D92A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A53AE-DE61-F68E-324E-37C860D35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8BCD1-FA9C-FDB4-C05A-85BEFFECD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9BFCE-3224-6501-A256-8044EEED2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77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68F0F-ADE5-1523-B693-8E1E7E1C8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F37BC-6537-8BD0-79AA-15DF01D2F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92F79-1A51-04F0-3A7C-FBFD84242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AC975-27D0-2C40-8DC9-34D0287A4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CF74-C485-1143-1301-306AD2175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2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93139E-0EEF-DFA3-A892-DEAF5C24BC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F2BAD4-71AC-B74A-D9D2-F08A51052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3ABBA-ADE0-5E2C-95ED-4DDAE77EF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19FCC-F1DB-2636-7BCC-84E577091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9843B-83A5-A6D8-C93F-D7F9BC201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68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D5471-A425-9283-8309-C2FBF1E5F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E3A3C-27EB-E170-5FCC-235EC28D4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C77B1-6E34-8DFD-780A-B8369B30A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A418A-41B4-C4DC-7564-DFAA88C0B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F60B5-DB4C-94A7-7F16-B843FA0D0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9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F4CD9-FAE9-CA29-828D-9AC2C148B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D502AC-58A6-66E6-508B-D4BA48272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16C81-0FCA-31B4-894B-2994147B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524A6-1101-22DE-F928-798A272C0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63911-02E7-4EC7-9DCD-6302B6828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0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B4778-71A0-4882-7234-60B17C182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362F2-9B46-C62E-3410-B8CE3F57A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AE66CD-317A-AD83-44EA-62AE8DD391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863BA-2445-BFEE-56ED-7F5F42C1A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3DBB7-6C85-ADDF-A496-179477A1A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BBD10-0E7C-B741-9EF5-44967021C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37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8DE0D-80B5-BCC6-E77C-7CD00DCB8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6F6C6-C408-49EE-9ABF-4030E98CF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0D622-EEF1-3E55-9951-F58846A8A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FE4097-3E9D-6D4C-2325-99AA90C32C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1574A7-AAF5-850A-A143-5C74D165B7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CDBB79-92B0-9DA3-DDB7-3C240E4BE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7975FB-D812-A7A3-7835-8F10C825F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7AA6BB-FE63-CE61-28B5-213FB47F1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6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93F5A-717B-76BC-50C2-D389D5E4C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07F64F-861E-89F0-4D24-FC7B52FE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F86697-B8FC-86B7-91B7-2185F3B43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01890E-ABC2-6100-1FBE-1AEE6A48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97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F9E6B9-7DCB-8D78-9B29-F46351018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E869AA-B1E4-16C4-EF6D-43A0F1EA8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49CA7-2311-2D9F-F1FE-9B2D63123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505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0A41F-64A9-1A7D-EC81-5543F2F4F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FB872-51B9-685A-420A-2914BEDC9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ED79F2-B309-5678-F633-EB20F3E1D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470D9-09E8-2F93-0110-137880BA2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B18BDA-5DF1-B1E9-010B-3A4E5CA0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211529-B27F-6B09-1908-26578631B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4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1F85C-29B1-7A83-28E2-D32E18A5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0A3C60-5AC3-6D55-F47F-BD9B1C3C12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59F05F-BC2C-F448-4907-9CCAE4A92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E2FDDE-499D-D861-B72E-60DF751FA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336EB3-85CD-4E94-394F-07100349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9BB63-3E81-A389-A823-833B6C81F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2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CD4B2F-59AA-3A07-8F48-678B72120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B89D69-62A1-6855-BEB4-5A7F2E3DF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34756-7085-3366-3209-563F78528B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24A7AA-82B2-4AB4-BF2B-E93E39D12B74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EE8CA-04C4-42A2-956B-9A5FA216DA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CA36B-CEF1-B4BD-4DED-6C0B465AC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13783C-CD5C-4A08-8713-FD072AAE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4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6010BC0-5E72-39C7-830C-1242279D96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F10645E-C4AE-6AE4-68E5-8056D7F84E0C}"/>
              </a:ext>
            </a:extLst>
          </p:cNvPr>
          <p:cNvSpPr txBox="1"/>
          <p:nvPr/>
        </p:nvSpPr>
        <p:spPr>
          <a:xfrm>
            <a:off x="0" y="0"/>
            <a:ext cx="8475406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Seeing God Through Trials</a:t>
            </a:r>
          </a:p>
        </p:txBody>
      </p:sp>
    </p:spTree>
    <p:extLst>
      <p:ext uri="{BB962C8B-B14F-4D97-AF65-F5344CB8AC3E}">
        <p14:creationId xmlns:p14="http://schemas.microsoft.com/office/powerpoint/2010/main" val="1674680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03797-658C-3B14-8075-0F378F8D4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3D63CE8-1BD5-ACF7-EF2D-1A1A150C9A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86CDCDE-CDBA-8821-4536-E15BEAB7479A}"/>
              </a:ext>
            </a:extLst>
          </p:cNvPr>
          <p:cNvSpPr txBox="1"/>
          <p:nvPr/>
        </p:nvSpPr>
        <p:spPr>
          <a:xfrm>
            <a:off x="363794" y="471948"/>
            <a:ext cx="603700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baseline="30000" dirty="0"/>
              <a:t>5 </a:t>
            </a:r>
            <a:r>
              <a:rPr lang="en-US" sz="5400" b="1" dirty="0"/>
              <a:t>For just as the sufferings of Christ are ours in abundance, so also our comfort is abundant through Christ.</a:t>
            </a:r>
          </a:p>
        </p:txBody>
      </p:sp>
    </p:spTree>
    <p:extLst>
      <p:ext uri="{BB962C8B-B14F-4D97-AF65-F5344CB8AC3E}">
        <p14:creationId xmlns:p14="http://schemas.microsoft.com/office/powerpoint/2010/main" val="183137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7E267-6C82-744B-0AD1-2C0DECCB8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James 1:2-4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512E3-64D2-6792-188F-4179092DA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baseline="30000" dirty="0"/>
              <a:t>2 </a:t>
            </a:r>
            <a:r>
              <a:rPr lang="en-US" sz="4000" dirty="0"/>
              <a:t>Consider it all joy, my brothers </a:t>
            </a:r>
            <a:r>
              <a:rPr lang="en-US" sz="4000" i="1" dirty="0"/>
              <a:t>and sisters</a:t>
            </a:r>
            <a:r>
              <a:rPr lang="en-US" sz="4000" dirty="0"/>
              <a:t>, when you encounter various trials, </a:t>
            </a:r>
            <a:r>
              <a:rPr lang="en-US" sz="4000" b="1" baseline="30000" dirty="0"/>
              <a:t>3 </a:t>
            </a:r>
            <a:r>
              <a:rPr lang="en-US" sz="4000" dirty="0"/>
              <a:t>knowing that the testing of your faith produces endurance. </a:t>
            </a:r>
            <a:r>
              <a:rPr lang="en-US" sz="4000" b="1" baseline="30000" dirty="0"/>
              <a:t>4 </a:t>
            </a:r>
            <a:r>
              <a:rPr lang="en-US" sz="4000" dirty="0"/>
              <a:t>And let endurance have </a:t>
            </a:r>
            <a:r>
              <a:rPr lang="en-US" sz="4000" i="1" dirty="0"/>
              <a:t>its</a:t>
            </a:r>
            <a:r>
              <a:rPr lang="en-US" sz="4000" dirty="0"/>
              <a:t> perfect result, so that you may be perfect and complete, lacking in nothing.</a:t>
            </a:r>
          </a:p>
        </p:txBody>
      </p:sp>
    </p:spTree>
    <p:extLst>
      <p:ext uri="{BB962C8B-B14F-4D97-AF65-F5344CB8AC3E}">
        <p14:creationId xmlns:p14="http://schemas.microsoft.com/office/powerpoint/2010/main" val="206998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55A7E-22E5-17AA-1DE5-73A2A64CA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BFBEAFB-2E1B-DDC3-30C5-BA510A53BE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001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FE999-662A-9792-B866-A963CF078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God Works Through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F7576-3A62-57E0-15AB-5EB228EF8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Isaiah 6:8 (NASB)</a:t>
            </a:r>
          </a:p>
          <a:p>
            <a:r>
              <a:rPr lang="en-US" sz="5400" b="1" baseline="30000" dirty="0"/>
              <a:t>8 </a:t>
            </a:r>
            <a:r>
              <a:rPr lang="en-US" sz="5400" dirty="0"/>
              <a:t>Then I heard the voice of the Lord, saying, “Whom shall I send, and who will go for Us?” Then I said, </a:t>
            </a:r>
            <a:r>
              <a:rPr lang="en-US" sz="5400" b="1" u="sng" dirty="0">
                <a:solidFill>
                  <a:srgbClr val="0070C0"/>
                </a:solidFill>
              </a:rPr>
              <a:t>“Here am I. Send me!”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84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A0165-4A2F-4846-2ABE-C656996BB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Your Faith Grows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9D399-7325-A417-B5B3-D1247BD23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James 1:2-3 (NASB)</a:t>
            </a:r>
          </a:p>
          <a:p>
            <a:r>
              <a:rPr lang="en-US" sz="4800" b="1" baseline="30000" dirty="0"/>
              <a:t>2 </a:t>
            </a:r>
            <a:r>
              <a:rPr lang="en-US" sz="4800" dirty="0"/>
              <a:t>Consider it all joy, my brothers </a:t>
            </a:r>
            <a:r>
              <a:rPr lang="en-US" sz="4800" i="1" dirty="0"/>
              <a:t>and sisters</a:t>
            </a:r>
            <a:r>
              <a:rPr lang="en-US" sz="4800" dirty="0"/>
              <a:t>, when you encounter various trials, </a:t>
            </a:r>
            <a:r>
              <a:rPr lang="en-US" sz="4800" b="1" baseline="30000" dirty="0"/>
              <a:t>3 </a:t>
            </a:r>
            <a:r>
              <a:rPr lang="en-US" sz="4800" dirty="0"/>
              <a:t>knowing that </a:t>
            </a:r>
            <a:r>
              <a:rPr lang="en-US" sz="4800" b="1" u="sng" dirty="0">
                <a:solidFill>
                  <a:srgbClr val="0070C0"/>
                </a:solidFill>
              </a:rPr>
              <a:t>the testing of your faith produces endurance</a:t>
            </a:r>
            <a:r>
              <a:rPr lang="en-US" sz="48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47610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C074E-7116-8FB0-F899-DC054AD8B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Gospel is Proclaimed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55E11-3E45-0610-A599-AEA548C31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Philippians 1:12 (NASB)</a:t>
            </a:r>
          </a:p>
          <a:p>
            <a:r>
              <a:rPr lang="en-US" sz="5400" b="1" baseline="30000" dirty="0"/>
              <a:t>12 </a:t>
            </a:r>
            <a:r>
              <a:rPr lang="en-US" sz="5400" dirty="0"/>
              <a:t>Now I want you to know, brothers </a:t>
            </a:r>
            <a:r>
              <a:rPr lang="en-US" sz="5400" i="1" dirty="0"/>
              <a:t>and sisters</a:t>
            </a:r>
            <a:r>
              <a:rPr lang="en-US" sz="5400" dirty="0"/>
              <a:t>, that my circumstances have turned out for the </a:t>
            </a:r>
            <a:r>
              <a:rPr lang="en-US" sz="5400" b="1" u="sng" dirty="0">
                <a:solidFill>
                  <a:srgbClr val="0070C0"/>
                </a:solidFill>
              </a:rPr>
              <a:t>greater progress of the gospel,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40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A709B-AEE7-F227-CB0F-675CCCD6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The World is Watching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42875-8D87-5813-ED75-88ABAA77E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Philippians 1:13 (NASB)</a:t>
            </a:r>
          </a:p>
          <a:p>
            <a:r>
              <a:rPr lang="en-US" sz="5400" b="1" baseline="30000" dirty="0"/>
              <a:t>13 </a:t>
            </a:r>
            <a:r>
              <a:rPr lang="en-US" sz="5400" dirty="0"/>
              <a:t>so that my imprisonment in </a:t>
            </a:r>
            <a:r>
              <a:rPr lang="en-US" sz="5400" i="1" dirty="0"/>
              <a:t>the cause of</a:t>
            </a:r>
            <a:r>
              <a:rPr lang="en-US" sz="5400" dirty="0"/>
              <a:t> Christ </a:t>
            </a:r>
            <a:r>
              <a:rPr lang="en-US" sz="5400" b="1" u="sng" dirty="0">
                <a:solidFill>
                  <a:srgbClr val="0070C0"/>
                </a:solidFill>
              </a:rPr>
              <a:t>has become well known</a:t>
            </a:r>
            <a:r>
              <a:rPr lang="en-US" sz="5400" dirty="0"/>
              <a:t> throughout the praetorian guard and to everyone else,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53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6BA70-D229-C1CD-D30D-0F3592A50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Encourages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3AE11-2250-A995-B31D-958323725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Philippians 1:14 (NASB)</a:t>
            </a:r>
          </a:p>
          <a:p>
            <a:r>
              <a:rPr lang="en-US" sz="4800" b="1" baseline="30000" dirty="0"/>
              <a:t>14 </a:t>
            </a:r>
            <a:r>
              <a:rPr lang="en-US" sz="4800" dirty="0"/>
              <a:t>and that most of the brothers </a:t>
            </a:r>
            <a:r>
              <a:rPr lang="en-US" sz="4800" i="1" dirty="0"/>
              <a:t>and sisters</a:t>
            </a:r>
            <a:r>
              <a:rPr lang="en-US" sz="4800" dirty="0"/>
              <a:t>, trusting in the Lord because of my imprisonment, have far more courage to </a:t>
            </a:r>
            <a:r>
              <a:rPr lang="en-US" sz="4800" b="1" u="sng" dirty="0">
                <a:solidFill>
                  <a:srgbClr val="0070C0"/>
                </a:solidFill>
              </a:rPr>
              <a:t>speak the word of God without fear.</a:t>
            </a:r>
          </a:p>
        </p:txBody>
      </p:sp>
    </p:spTree>
    <p:extLst>
      <p:ext uri="{BB962C8B-B14F-4D97-AF65-F5344CB8AC3E}">
        <p14:creationId xmlns:p14="http://schemas.microsoft.com/office/powerpoint/2010/main" val="23312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6B855-B952-415F-E056-08368575E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We Are Perfected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F5D95-C4BC-8B1F-C4A4-3A130AE56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b="1" dirty="0"/>
              <a:t>James 1:4 (NASB)</a:t>
            </a:r>
          </a:p>
          <a:p>
            <a:r>
              <a:rPr lang="en-US" sz="6000" b="1" baseline="30000" dirty="0"/>
              <a:t>4 </a:t>
            </a:r>
            <a:r>
              <a:rPr lang="en-US" sz="6000" dirty="0"/>
              <a:t>And let endurance have </a:t>
            </a:r>
            <a:r>
              <a:rPr lang="en-US" sz="6000" i="1" dirty="0"/>
              <a:t>its</a:t>
            </a:r>
            <a:r>
              <a:rPr lang="en-US" sz="6000" dirty="0"/>
              <a:t> perfect result, so that </a:t>
            </a:r>
            <a:r>
              <a:rPr lang="en-US" sz="6000" b="1" u="sng" dirty="0">
                <a:solidFill>
                  <a:srgbClr val="0070C0"/>
                </a:solidFill>
              </a:rPr>
              <a:t>you may be perfect and complete, lacking in nothing.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66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295</Words>
  <Application>Microsoft Office PowerPoint</Application>
  <PresentationFormat>Widescreen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James 1:2-4</vt:lpstr>
      <vt:lpstr>PowerPoint Presentation</vt:lpstr>
      <vt:lpstr>God Works Through Us</vt:lpstr>
      <vt:lpstr>Your Faith Grows</vt:lpstr>
      <vt:lpstr>Gospel is Proclaimed</vt:lpstr>
      <vt:lpstr>The World is Watching</vt:lpstr>
      <vt:lpstr>Encourages Others</vt:lpstr>
      <vt:lpstr>We Are Perfected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James Parker</cp:lastModifiedBy>
  <cp:revision>1</cp:revision>
  <dcterms:created xsi:type="dcterms:W3CDTF">2026-06-09T13:33:28Z</dcterms:created>
  <dcterms:modified xsi:type="dcterms:W3CDTF">2026-06-13T23:53:47Z</dcterms:modified>
</cp:coreProperties>
</file>