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9CB08-C0FD-C7BE-50E6-6FB5AB940C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1B3925-738F-FB06-61B7-F0E1B518E2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73511-AB29-8517-2094-DFD3DEFF3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84F89-5222-426A-8C9D-283AA6A3A12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2848A3-6F47-E0B2-A016-3255E6DBD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7AF100-28FE-B8D1-5419-60185F173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10125-EEB8-4F68-BD55-E1E9F8DA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76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C1B3D-B487-0964-B7CF-9013B75A6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9918F0-3467-2F34-E192-4804579E87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19FCAC-CB4B-C3AE-5C79-98AC169A7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84F89-5222-426A-8C9D-283AA6A3A12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3ACA1-E911-694A-6560-3A53031E4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11D6C-D0EB-A519-46C4-63AEA51AB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10125-EEB8-4F68-BD55-E1E9F8DA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93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5EBE2A-8677-0C99-854A-E39B88217C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75322E-979A-C7E3-E3FD-933029B4A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71B84-8AE4-9358-0A83-D377DCFBE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84F89-5222-426A-8C9D-283AA6A3A12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53934-B263-3D7C-260A-149BD1520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42C4C-0871-59DD-E88D-8D6B98611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10125-EEB8-4F68-BD55-E1E9F8DA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113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5C10F-0CDD-6904-63A9-DF9F97604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061B9-9927-7C2A-B89E-DE85B1461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1217D-2A53-D6D3-B770-FDD9C7BEA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84F89-5222-426A-8C9D-283AA6A3A12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BD01D-EC18-977C-5FF8-2FCCFB782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AE7BD-2B58-66BB-B38E-75A006B0C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10125-EEB8-4F68-BD55-E1E9F8DA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85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1DFF0-D7D4-24D9-02BB-04A7A134F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64D479-96AD-85DD-7CC8-C7D7920D2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14280-EE14-2BE5-3D17-D1E5B4D66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84F89-5222-426A-8C9D-283AA6A3A12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EDE673-7A60-A6FC-63CD-28CD8C806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235C8C-7C28-9F15-2739-82CFD518C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10125-EEB8-4F68-BD55-E1E9F8DA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18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60D3F-8F98-645E-E668-BAC158BA6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C7D2E-AAA9-3344-B574-A864ED9D0C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524EA9-7D87-2E38-7015-2D2E74933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47B9E7-3EED-8B13-A97D-2A262FFC7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84F89-5222-426A-8C9D-283AA6A3A12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529788-4521-0B90-301D-D260AAB33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05319A-A4E7-EE32-8513-56DB958E6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10125-EEB8-4F68-BD55-E1E9F8DA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7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A67D9-5226-452B-06C3-33944FA6B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EF48D4-ACD1-472E-F5B7-A164280B6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EBF5CB-53DE-01CC-D638-889986BE33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14D9B0-F72D-EEFB-3348-3C37AFD14D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473F9E-9561-ECEA-0F00-E2736154E9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7EEE9C-2D01-26F3-1694-F27BE21C0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84F89-5222-426A-8C9D-283AA6A3A12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D90774-85C4-DD1A-7265-A83933011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D05DBB-44B3-DDBC-5415-9F77D63E7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10125-EEB8-4F68-BD55-E1E9F8DA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356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D3A0B-684B-1D66-DD1B-8D44ED5A0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8B75F0-8842-78A7-D250-E2DC3F839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84F89-5222-426A-8C9D-283AA6A3A12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6A9354-2010-DF86-8D84-921F54403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11677A-F0D0-9156-1650-F1C0B8A4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10125-EEB8-4F68-BD55-E1E9F8DA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79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A40A7F-0D60-35E9-0238-B7D41EC64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84F89-5222-426A-8C9D-283AA6A3A12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592950-9E26-FE8B-8F95-3DF9CDA88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D06DE4-4353-C263-47E3-8F803A7F6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10125-EEB8-4F68-BD55-E1E9F8DA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930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18C97-4038-F92C-BE97-ED42356AA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19E6B-2289-A950-D774-078E56A1D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079806-24A4-3A49-5640-8BC3593649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498EF2-AB62-5E04-9812-1CA21612C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84F89-5222-426A-8C9D-283AA6A3A12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660B89-EB24-4E8E-8E49-E3287A43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2B7F92-9B81-2180-BC43-ED9A377A3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10125-EEB8-4F68-BD55-E1E9F8DA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568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F7B0D-9B54-57D0-245E-2EB87855C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4F718F-56D1-AAE6-4E93-65ECF85EE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FCAC09-841B-349D-4CB5-18D08E779D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836286-BF1A-4E45-5733-241CF57BB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84F89-5222-426A-8C9D-283AA6A3A12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922E32-26EC-6877-C068-E1CD3FA17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4AEB75-82C0-C71A-EDA4-3899062A7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10125-EEB8-4F68-BD55-E1E9F8DA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25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A3D63B-C644-EBBC-43C5-6F8B99E19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28B3F0-960B-0E7F-0319-CA75821CF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920CF5-0EC2-D087-351D-B0C7BC3C0F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584F89-5222-426A-8C9D-283AA6A3A12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776DF-0620-CEA7-8AE0-10C70A443B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2C895-CEA5-6F8B-6BC2-D063873C3E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910125-EEB8-4F68-BD55-E1E9F8DAC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690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9908E-0703-BBD4-4E6B-BA5386004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7E6C62D-177D-6158-82F7-9B17963515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24319FE-FF16-2E4C-97F1-8468DB9B4F87}"/>
              </a:ext>
            </a:extLst>
          </p:cNvPr>
          <p:cNvSpPr txBox="1"/>
          <p:nvPr/>
        </p:nvSpPr>
        <p:spPr>
          <a:xfrm>
            <a:off x="723481" y="512466"/>
            <a:ext cx="499403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Looking to the Future with Prayer</a:t>
            </a:r>
          </a:p>
        </p:txBody>
      </p:sp>
    </p:spTree>
    <p:extLst>
      <p:ext uri="{BB962C8B-B14F-4D97-AF65-F5344CB8AC3E}">
        <p14:creationId xmlns:p14="http://schemas.microsoft.com/office/powerpoint/2010/main" val="342399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99ED2-EC64-90EE-CFE6-6306AFE1B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5E9567B-947E-A05E-927F-73EB148A48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FFC27D1-52BF-8537-5B82-CD89B5E2897D}"/>
              </a:ext>
            </a:extLst>
          </p:cNvPr>
          <p:cNvSpPr txBox="1"/>
          <p:nvPr/>
        </p:nvSpPr>
        <p:spPr>
          <a:xfrm>
            <a:off x="4513006" y="0"/>
            <a:ext cx="767899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ln w="2857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All Things Come Through Jesus Christ</a:t>
            </a:r>
          </a:p>
        </p:txBody>
      </p:sp>
    </p:spTree>
    <p:extLst>
      <p:ext uri="{BB962C8B-B14F-4D97-AF65-F5344CB8AC3E}">
        <p14:creationId xmlns:p14="http://schemas.microsoft.com/office/powerpoint/2010/main" val="3787765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DBA23-A07F-B2B4-8AEB-80FF341C8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Philippians 1:9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9F6E7-DF15-88B0-3CD3-0C204B7FD2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baseline="30000" dirty="0"/>
              <a:t>9 </a:t>
            </a:r>
            <a:r>
              <a:rPr lang="en-US" sz="5400" dirty="0"/>
              <a:t>And this I pray, that your love may overflow still more and more in real knowledge and all discernment, </a:t>
            </a:r>
          </a:p>
        </p:txBody>
      </p:sp>
    </p:spTree>
    <p:extLst>
      <p:ext uri="{BB962C8B-B14F-4D97-AF65-F5344CB8AC3E}">
        <p14:creationId xmlns:p14="http://schemas.microsoft.com/office/powerpoint/2010/main" val="3505201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CA52A-383D-5E82-7DEF-95DE0B39C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AE93141-67CB-FAD1-5A34-E5A7449576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7BE47A4-BECA-5BA2-5EF5-DF93AA9C90D6}"/>
              </a:ext>
            </a:extLst>
          </p:cNvPr>
          <p:cNvSpPr txBox="1"/>
          <p:nvPr/>
        </p:nvSpPr>
        <p:spPr>
          <a:xfrm>
            <a:off x="0" y="0"/>
            <a:ext cx="542740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</a:rPr>
              <a:t>Approaching our Future with Prayer to God</a:t>
            </a:r>
          </a:p>
        </p:txBody>
      </p:sp>
    </p:spTree>
    <p:extLst>
      <p:ext uri="{BB962C8B-B14F-4D97-AF65-F5344CB8AC3E}">
        <p14:creationId xmlns:p14="http://schemas.microsoft.com/office/powerpoint/2010/main" val="4204519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BBDB2-2966-E459-A3A9-F66F40994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Your Love May Grow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6444A-AE34-2CAD-F4FC-E01BBA88F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Philippians 1:9 (NASB)</a:t>
            </a:r>
          </a:p>
          <a:p>
            <a:r>
              <a:rPr lang="en-US" sz="5400" b="1" baseline="30000" dirty="0"/>
              <a:t>9 </a:t>
            </a:r>
            <a:r>
              <a:rPr lang="en-US" sz="5400" dirty="0"/>
              <a:t>And this I pray, that </a:t>
            </a:r>
            <a:r>
              <a:rPr lang="en-US" sz="5400" b="1" u="sng" dirty="0">
                <a:solidFill>
                  <a:srgbClr val="0070C0"/>
                </a:solidFill>
              </a:rPr>
              <a:t>your love may overflow</a:t>
            </a:r>
            <a:r>
              <a:rPr lang="en-US" sz="5400" dirty="0"/>
              <a:t> still more and more in real knowledge and all discernment, </a:t>
            </a:r>
          </a:p>
        </p:txBody>
      </p:sp>
    </p:spTree>
    <p:extLst>
      <p:ext uri="{BB962C8B-B14F-4D97-AF65-F5344CB8AC3E}">
        <p14:creationId xmlns:p14="http://schemas.microsoft.com/office/powerpoint/2010/main" val="4136322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F4DD0-FF67-19AF-6438-F74253EC1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000" b="1" dirty="0"/>
              <a:t>Your Knowledge will Increase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23202-B5EB-05E9-B169-37EEA78F1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Philippians 1:9 (NASB)</a:t>
            </a:r>
          </a:p>
          <a:p>
            <a:r>
              <a:rPr lang="en-US" sz="5400" b="1" baseline="30000" dirty="0"/>
              <a:t>9 </a:t>
            </a:r>
            <a:r>
              <a:rPr lang="en-US" sz="5400" dirty="0"/>
              <a:t>And this I pray, that your love may overflow still more and more </a:t>
            </a:r>
            <a:r>
              <a:rPr lang="en-US" sz="5400" b="1" u="sng" dirty="0">
                <a:solidFill>
                  <a:srgbClr val="0070C0"/>
                </a:solidFill>
              </a:rPr>
              <a:t>in real knowledge </a:t>
            </a:r>
            <a:r>
              <a:rPr lang="en-US" sz="5400" dirty="0"/>
              <a:t>and all discernment, </a:t>
            </a:r>
          </a:p>
        </p:txBody>
      </p:sp>
    </p:spTree>
    <p:extLst>
      <p:ext uri="{BB962C8B-B14F-4D97-AF65-F5344CB8AC3E}">
        <p14:creationId xmlns:p14="http://schemas.microsoft.com/office/powerpoint/2010/main" val="1362725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42D1F-79AE-139F-60F0-A3C4CC108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Grow in Understanding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E4DAA-851F-BD77-12DB-AA46692A5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Philippians 1:9 (NASB)</a:t>
            </a:r>
          </a:p>
          <a:p>
            <a:r>
              <a:rPr lang="en-US" sz="5400" b="1" baseline="30000" dirty="0"/>
              <a:t>9 </a:t>
            </a:r>
            <a:r>
              <a:rPr lang="en-US" sz="5400" dirty="0"/>
              <a:t>And this I pray, that your love may overflow still more and more in real knowledge and </a:t>
            </a:r>
            <a:r>
              <a:rPr lang="en-US" sz="5400" b="1" u="sng" dirty="0">
                <a:solidFill>
                  <a:srgbClr val="0070C0"/>
                </a:solidFill>
              </a:rPr>
              <a:t>all discernment</a:t>
            </a:r>
            <a:r>
              <a:rPr lang="en-US" sz="5400" dirty="0"/>
              <a:t>, </a:t>
            </a:r>
          </a:p>
        </p:txBody>
      </p:sp>
    </p:spTree>
    <p:extLst>
      <p:ext uri="{BB962C8B-B14F-4D97-AF65-F5344CB8AC3E}">
        <p14:creationId xmlns:p14="http://schemas.microsoft.com/office/powerpoint/2010/main" val="19939296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A45B1-D132-A77F-B9DC-6B4B2295E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Examine and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07773-D20F-2026-D0C6-CA53D00DC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Philippians 1:10 (NASB)</a:t>
            </a:r>
          </a:p>
          <a:p>
            <a:r>
              <a:rPr lang="en-US" sz="5400" b="1" baseline="30000" dirty="0"/>
              <a:t>10 </a:t>
            </a:r>
            <a:r>
              <a:rPr lang="en-US" sz="5400" dirty="0"/>
              <a:t>so that you may </a:t>
            </a:r>
            <a:r>
              <a:rPr lang="en-US" sz="5400" b="1" u="sng" dirty="0">
                <a:solidFill>
                  <a:srgbClr val="0070C0"/>
                </a:solidFill>
              </a:rPr>
              <a:t>discover the things that are excellent</a:t>
            </a:r>
            <a:r>
              <a:rPr lang="en-US" sz="5400" dirty="0"/>
              <a:t>, that you may be sincere and blameless for the day of Christ; </a:t>
            </a:r>
          </a:p>
        </p:txBody>
      </p:sp>
    </p:spTree>
    <p:extLst>
      <p:ext uri="{BB962C8B-B14F-4D97-AF65-F5344CB8AC3E}">
        <p14:creationId xmlns:p14="http://schemas.microsoft.com/office/powerpoint/2010/main" val="200873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43003-EA8E-EAB6-FBF5-DA43A8B66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000" b="1" dirty="0"/>
              <a:t>Be Sincere and Blameless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7F78B-D083-2164-3FB6-88C7E2C68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Philippians 1:10 (NASB)</a:t>
            </a:r>
          </a:p>
          <a:p>
            <a:r>
              <a:rPr lang="en-US" sz="5400" b="1" baseline="30000" dirty="0"/>
              <a:t>10 </a:t>
            </a:r>
            <a:r>
              <a:rPr lang="en-US" sz="5400" dirty="0"/>
              <a:t>so that you may discover the things that are excellent, that you may </a:t>
            </a:r>
            <a:r>
              <a:rPr lang="en-US" sz="5400" b="1" u="sng" dirty="0">
                <a:solidFill>
                  <a:srgbClr val="0070C0"/>
                </a:solidFill>
              </a:rPr>
              <a:t>be sincere and blameless </a:t>
            </a:r>
            <a:r>
              <a:rPr lang="en-US" sz="5400" dirty="0"/>
              <a:t>for the day of Christ; </a:t>
            </a:r>
          </a:p>
        </p:txBody>
      </p:sp>
    </p:spTree>
    <p:extLst>
      <p:ext uri="{BB962C8B-B14F-4D97-AF65-F5344CB8AC3E}">
        <p14:creationId xmlns:p14="http://schemas.microsoft.com/office/powerpoint/2010/main" val="30156196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BF83F-DBE6-A477-533A-B9B5015AC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600" b="1" dirty="0"/>
              <a:t>Be Filled with Righteousness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E3EE0-BF3E-DDDF-C4DB-5AB757961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dirty="0"/>
              <a:t>Philippians 1:11 (NASB)</a:t>
            </a:r>
          </a:p>
          <a:p>
            <a:r>
              <a:rPr lang="en-US" sz="5400" b="1" baseline="30000" dirty="0"/>
              <a:t>11 </a:t>
            </a:r>
            <a:r>
              <a:rPr lang="en-US" sz="5400" dirty="0"/>
              <a:t>having </a:t>
            </a:r>
            <a:r>
              <a:rPr lang="en-US" sz="5400" b="1" u="sng" dirty="0">
                <a:solidFill>
                  <a:srgbClr val="0070C0"/>
                </a:solidFill>
              </a:rPr>
              <a:t>been filled with the fruit of righteousness </a:t>
            </a:r>
            <a:r>
              <a:rPr lang="en-US" sz="5400" dirty="0"/>
              <a:t>which </a:t>
            </a:r>
            <a:r>
              <a:rPr lang="en-US" sz="5400" i="1" dirty="0"/>
              <a:t>comes</a:t>
            </a:r>
            <a:r>
              <a:rPr lang="en-US" sz="5400" dirty="0"/>
              <a:t> through Jesus Christ, for the glory and praise of God.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327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234</Words>
  <Application>Microsoft Office PowerPoint</Application>
  <PresentationFormat>Widescreen</PresentationFormat>
  <Paragraphs>23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PowerPoint Presentation</vt:lpstr>
      <vt:lpstr>Philippians 1:9</vt:lpstr>
      <vt:lpstr>PowerPoint Presentation</vt:lpstr>
      <vt:lpstr>Your Love May Grow</vt:lpstr>
      <vt:lpstr>Your Knowledge will Increase</vt:lpstr>
      <vt:lpstr>Grow in Understanding</vt:lpstr>
      <vt:lpstr>Examine and Test</vt:lpstr>
      <vt:lpstr>Be Sincere and Blameless</vt:lpstr>
      <vt:lpstr>Be Filled with Righteousness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Breedlove</dc:creator>
  <cp:lastModifiedBy>Steven Breedlove</cp:lastModifiedBy>
  <cp:revision>1</cp:revision>
  <dcterms:created xsi:type="dcterms:W3CDTF">2026-06-02T13:37:49Z</dcterms:created>
  <dcterms:modified xsi:type="dcterms:W3CDTF">2026-06-02T14:08:36Z</dcterms:modified>
</cp:coreProperties>
</file>