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8" r:id="rId3"/>
    <p:sldMasterId id="2147483670" r:id="rId4"/>
    <p:sldMasterId id="2147483700" r:id="rId5"/>
    <p:sldMasterId id="2147483712" r:id="rId6"/>
    <p:sldMasterId id="2147483714" r:id="rId7"/>
    <p:sldMasterId id="2147483716" r:id="rId8"/>
    <p:sldMasterId id="2147483719" r:id="rId9"/>
    <p:sldMasterId id="2147483731" r:id="rId10"/>
    <p:sldMasterId id="2147483743" r:id="rId11"/>
  </p:sldMasterIdLst>
  <p:notesMasterIdLst>
    <p:notesMasterId r:id="rId144"/>
  </p:notesMasterIdLst>
  <p:sldIdLst>
    <p:sldId id="533" r:id="rId12"/>
    <p:sldId id="256" r:id="rId13"/>
    <p:sldId id="257" r:id="rId14"/>
    <p:sldId id="258" r:id="rId15"/>
    <p:sldId id="259" r:id="rId16"/>
    <p:sldId id="262" r:id="rId17"/>
    <p:sldId id="263" r:id="rId18"/>
    <p:sldId id="268" r:id="rId19"/>
    <p:sldId id="269" r:id="rId20"/>
    <p:sldId id="266" r:id="rId21"/>
    <p:sldId id="267" r:id="rId22"/>
    <p:sldId id="272" r:id="rId23"/>
    <p:sldId id="273" r:id="rId24"/>
    <p:sldId id="872" r:id="rId25"/>
    <p:sldId id="1637" r:id="rId26"/>
    <p:sldId id="1638" r:id="rId27"/>
    <p:sldId id="1639" r:id="rId28"/>
    <p:sldId id="1640" r:id="rId29"/>
    <p:sldId id="1641" r:id="rId30"/>
    <p:sldId id="1642" r:id="rId31"/>
    <p:sldId id="1643" r:id="rId32"/>
    <p:sldId id="1644" r:id="rId33"/>
    <p:sldId id="1645" r:id="rId34"/>
    <p:sldId id="1646" r:id="rId35"/>
    <p:sldId id="274" r:id="rId36"/>
    <p:sldId id="1647" r:id="rId37"/>
    <p:sldId id="1330" r:id="rId38"/>
    <p:sldId id="1648" r:id="rId39"/>
    <p:sldId id="1649" r:id="rId40"/>
    <p:sldId id="1650" r:id="rId41"/>
    <p:sldId id="1651" r:id="rId42"/>
    <p:sldId id="1652" r:id="rId43"/>
    <p:sldId id="1653" r:id="rId44"/>
    <p:sldId id="1654" r:id="rId45"/>
    <p:sldId id="1655" r:id="rId46"/>
    <p:sldId id="1660" r:id="rId47"/>
    <p:sldId id="1661" r:id="rId48"/>
    <p:sldId id="1662" r:id="rId49"/>
    <p:sldId id="1663" r:id="rId50"/>
    <p:sldId id="1634" r:id="rId51"/>
    <p:sldId id="1664" r:id="rId52"/>
    <p:sldId id="1665" r:id="rId53"/>
    <p:sldId id="1666" r:id="rId54"/>
    <p:sldId id="1667" r:id="rId55"/>
    <p:sldId id="1668" r:id="rId56"/>
    <p:sldId id="1669" r:id="rId57"/>
    <p:sldId id="1670" r:id="rId58"/>
    <p:sldId id="1671" r:id="rId59"/>
    <p:sldId id="1672" r:id="rId60"/>
    <p:sldId id="1673" r:id="rId61"/>
    <p:sldId id="1674" r:id="rId62"/>
    <p:sldId id="1675" r:id="rId63"/>
    <p:sldId id="3364" r:id="rId64"/>
    <p:sldId id="1676" r:id="rId65"/>
    <p:sldId id="1677" r:id="rId66"/>
    <p:sldId id="1678" r:id="rId67"/>
    <p:sldId id="1679" r:id="rId68"/>
    <p:sldId id="1680" r:id="rId69"/>
    <p:sldId id="1681" r:id="rId70"/>
    <p:sldId id="2999" r:id="rId71"/>
    <p:sldId id="874" r:id="rId72"/>
    <p:sldId id="3000" r:id="rId73"/>
    <p:sldId id="3367" r:id="rId74"/>
    <p:sldId id="3368" r:id="rId75"/>
    <p:sldId id="3369" r:id="rId76"/>
    <p:sldId id="3370" r:id="rId77"/>
    <p:sldId id="3371" r:id="rId78"/>
    <p:sldId id="3372" r:id="rId79"/>
    <p:sldId id="745" r:id="rId80"/>
    <p:sldId id="1682" r:id="rId81"/>
    <p:sldId id="1683" r:id="rId82"/>
    <p:sldId id="1684" r:id="rId83"/>
    <p:sldId id="1685" r:id="rId84"/>
    <p:sldId id="1686" r:id="rId85"/>
    <p:sldId id="1687" r:id="rId86"/>
    <p:sldId id="1688" r:id="rId87"/>
    <p:sldId id="1689" r:id="rId88"/>
    <p:sldId id="1690" r:id="rId89"/>
    <p:sldId id="1691" r:id="rId90"/>
    <p:sldId id="1692" r:id="rId91"/>
    <p:sldId id="275" r:id="rId92"/>
    <p:sldId id="3366" r:id="rId93"/>
    <p:sldId id="1693" r:id="rId94"/>
    <p:sldId id="1694" r:id="rId95"/>
    <p:sldId id="1695" r:id="rId96"/>
    <p:sldId id="1696" r:id="rId97"/>
    <p:sldId id="1697" r:id="rId98"/>
    <p:sldId id="1698" r:id="rId99"/>
    <p:sldId id="1699" r:id="rId100"/>
    <p:sldId id="1700" r:id="rId101"/>
    <p:sldId id="1701" r:id="rId102"/>
    <p:sldId id="1702" r:id="rId103"/>
    <p:sldId id="276" r:id="rId104"/>
    <p:sldId id="277" r:id="rId105"/>
    <p:sldId id="1703" r:id="rId106"/>
    <p:sldId id="1704" r:id="rId107"/>
    <p:sldId id="278" r:id="rId108"/>
    <p:sldId id="279" r:id="rId109"/>
    <p:sldId id="304" r:id="rId110"/>
    <p:sldId id="1635" r:id="rId111"/>
    <p:sldId id="586" r:id="rId112"/>
    <p:sldId id="587" r:id="rId113"/>
    <p:sldId id="588" r:id="rId114"/>
    <p:sldId id="589" r:id="rId115"/>
    <p:sldId id="590" r:id="rId116"/>
    <p:sldId id="591" r:id="rId117"/>
    <p:sldId id="592" r:id="rId118"/>
    <p:sldId id="593" r:id="rId119"/>
    <p:sldId id="848" r:id="rId120"/>
    <p:sldId id="849" r:id="rId121"/>
    <p:sldId id="850" r:id="rId122"/>
    <p:sldId id="851" r:id="rId123"/>
    <p:sldId id="852" r:id="rId124"/>
    <p:sldId id="1707" r:id="rId125"/>
    <p:sldId id="853" r:id="rId126"/>
    <p:sldId id="854" r:id="rId127"/>
    <p:sldId id="855" r:id="rId128"/>
    <p:sldId id="856" r:id="rId129"/>
    <p:sldId id="857" r:id="rId130"/>
    <p:sldId id="858" r:id="rId131"/>
    <p:sldId id="1705" r:id="rId132"/>
    <p:sldId id="875" r:id="rId133"/>
    <p:sldId id="876" r:id="rId134"/>
    <p:sldId id="877" r:id="rId135"/>
    <p:sldId id="1706" r:id="rId136"/>
    <p:sldId id="878" r:id="rId137"/>
    <p:sldId id="879" r:id="rId138"/>
    <p:sldId id="880" r:id="rId139"/>
    <p:sldId id="260" r:id="rId140"/>
    <p:sldId id="261" r:id="rId141"/>
    <p:sldId id="881" r:id="rId142"/>
    <p:sldId id="882"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C8C8E-071F-4679-8F79-70752C56F756}" v="745" dt="2026-03-27T18:46:05.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notesMaster" Target="notesMasters/notesMaster1.xml"/><Relationship Id="rId149"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2BAC0-0CA5-46FA-9E86-11386A770EBD}"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9A648-3C77-462D-B117-964ED7970F46}" type="slidenum">
              <a:rPr lang="en-US" smtClean="0"/>
              <a:t>‹#›</a:t>
            </a:fld>
            <a:endParaRPr lang="en-US"/>
          </a:p>
        </p:txBody>
      </p:sp>
    </p:spTree>
    <p:extLst>
      <p:ext uri="{BB962C8B-B14F-4D97-AF65-F5344CB8AC3E}">
        <p14:creationId xmlns:p14="http://schemas.microsoft.com/office/powerpoint/2010/main" val="250075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4769-C6D6-8346-FAFA-B8A514CDD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CDC43-2973-3C6C-4B06-09E8BCF9E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38E02-69CC-B457-E30E-4C844496F9E1}"/>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404A004B-99F8-C630-1FDC-44F1831BF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26544-7B03-EB44-4C43-D393691A382E}"/>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392492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E30C-012A-476A-DD92-550662839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CED489-9B05-6640-22C0-450AED9298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98B83-B340-B24F-CC64-9748933C8BA0}"/>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90ED0B95-D824-28F6-DFDB-5316676D3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6AB4B-7A2A-3ADF-B936-B51BBAA7343F}"/>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1333951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EE250-0B6F-12A0-1496-46A5E77D33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65B72-4DE0-7F65-6965-328E978AB2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3ED7B-819E-E118-0615-399D2BC8F5D3}"/>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E7197754-1444-D105-2D8F-4AD994640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3842A-205B-4F32-4662-001173C36E4A}"/>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3670763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E600E0-2A52-4FE7-B56A-EBC9A340392B}"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3344619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600E0-2A52-4FE7-B56A-EBC9A340392B}"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165942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600E0-2A52-4FE7-B56A-EBC9A340392B}"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281327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E600E0-2A52-4FE7-B56A-EBC9A340392B}"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3125318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E600E0-2A52-4FE7-B56A-EBC9A340392B}"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276293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E600E0-2A52-4FE7-B56A-EBC9A340392B}"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423012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600E0-2A52-4FE7-B56A-EBC9A340392B}"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509755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600E0-2A52-4FE7-B56A-EBC9A340392B}"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428421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0638-F952-94EC-A6B8-3320DE5C9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E8BAC4-2EEE-A0C1-48A7-585912BF9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8E978-8CC2-DFB8-5D3F-211E60E950E8}"/>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12460C27-22D2-D55E-0847-305275570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D85D-514B-511A-3D74-0F703A669683}"/>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2964542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600E0-2A52-4FE7-B56A-EBC9A340392B}"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344132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600E0-2A52-4FE7-B56A-EBC9A340392B}"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144837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600E0-2A52-4FE7-B56A-EBC9A340392B}"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99391-B8E3-4521-9E9E-526B80F91D45}" type="slidenum">
              <a:rPr lang="en-US" smtClean="0"/>
              <a:t>‹#›</a:t>
            </a:fld>
            <a:endParaRPr lang="en-US"/>
          </a:p>
        </p:txBody>
      </p:sp>
    </p:spTree>
    <p:extLst>
      <p:ext uri="{BB962C8B-B14F-4D97-AF65-F5344CB8AC3E}">
        <p14:creationId xmlns:p14="http://schemas.microsoft.com/office/powerpoint/2010/main" val="707343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0478C54F-3909-344A-8E0C-994F96D226F0}" type="datetimeFigureOut">
              <a:rPr lang="en-US" smtClean="0">
                <a:solidFill>
                  <a:prstClr val="black">
                    <a:tint val="75000"/>
                  </a:prstClr>
                </a:solidFill>
              </a:rPr>
              <a:pPr defTabSz="457200"/>
              <a:t>3/27/2026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9838E48-61DF-9841-B065-C2F83065D46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1252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4BE3-804A-4A03-9E86-737D2B33A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4DE1C-D19D-47FA-BB60-7EF994D7C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E3643-3AF3-48CC-83FE-C2A88C62CB97}"/>
              </a:ext>
            </a:extLst>
          </p:cNvPr>
          <p:cNvSpPr>
            <a:spLocks noGrp="1"/>
          </p:cNvSpPr>
          <p:nvPr>
            <p:ph type="dt" sz="half" idx="10"/>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a:extLst>
              <a:ext uri="{FF2B5EF4-FFF2-40B4-BE49-F238E27FC236}">
                <a16:creationId xmlns:a16="http://schemas.microsoft.com/office/drawing/2014/main" id="{DB1435AB-8BF0-4E71-9F10-BBF456D1715B}"/>
              </a:ext>
            </a:extLst>
          </p:cNvPr>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a:extLst>
              <a:ext uri="{FF2B5EF4-FFF2-40B4-BE49-F238E27FC236}">
                <a16:creationId xmlns:a16="http://schemas.microsoft.com/office/drawing/2014/main" id="{3B1B4AE8-1444-4937-BF46-28AEDBBEB1D1}"/>
              </a:ext>
            </a:extLst>
          </p:cNvPr>
          <p:cNvSpPr>
            <a:spLocks noGrp="1"/>
          </p:cNvSpPr>
          <p:nvPr>
            <p:ph type="sldNum" sz="quarter" idx="12"/>
          </p:nvPr>
        </p:nvSpPr>
        <p:spPr/>
        <p:txBody>
          <a:bodyPr/>
          <a:lstStyle>
            <a:lvl1pPr>
              <a:defRPr/>
            </a:lvl1pPr>
          </a:lstStyle>
          <a:p>
            <a:pPr eaLnBrk="0" fontAlgn="base" hangingPunct="0">
              <a:spcBef>
                <a:spcPct val="0"/>
              </a:spcBef>
              <a:spcAft>
                <a:spcPct val="0"/>
              </a:spcAft>
            </a:pPr>
            <a:fld id="{C93512A5-C036-429F-97E3-855E1C5FA7B6}"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61784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224640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313053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4012600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18695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735F69-28A7-4FB0-BCE0-ED03B8B82F13}"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49343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A640-A042-E83C-A8E7-847DD73AC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AF1D5B-4D87-0476-640E-97AA5E61A5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23269-23E1-4CFF-1D55-4B13B3D46491}"/>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9EAD1BDA-599C-15D0-6604-31A67F3C9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1196C-127E-5028-1AAF-C7AA1A203CEF}"/>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3359335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735F69-28A7-4FB0-BCE0-ED03B8B82F13}"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055838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35F69-28A7-4FB0-BCE0-ED03B8B82F13}"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4239913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93858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227212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817784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2199191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F8015-53C3-A07F-57F1-F4B3F84641C8}"/>
              </a:ext>
            </a:extLst>
          </p:cNvPr>
          <p:cNvSpPr>
            <a:spLocks noGrp="1"/>
          </p:cNvSpPr>
          <p:nvPr>
            <p:ph type="dt" sz="half" idx="10"/>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id="{4F93C8D4-FA07-F923-95D8-CB51D135B107}"/>
              </a:ext>
            </a:extLst>
          </p:cNvPr>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id="{0681B862-26CF-9ADC-E68A-379732C89AF0}"/>
              </a:ext>
            </a:extLst>
          </p:cNvPr>
          <p:cNvSpPr>
            <a:spLocks noGrp="1"/>
          </p:cNvSpPr>
          <p:nvPr>
            <p:ph type="sldNum" sz="quarter" idx="12"/>
          </p:nvPr>
        </p:nvSpPr>
        <p:spPr/>
        <p:txBody>
          <a:bodyPr/>
          <a:lstStyle>
            <a:lvl1pPr>
              <a:defRPr/>
            </a:lvl1pPr>
          </a:lstStyle>
          <a:p>
            <a:pPr eaLnBrk="0" fontAlgn="base" hangingPunct="0">
              <a:spcBef>
                <a:spcPct val="0"/>
              </a:spcBef>
              <a:spcAft>
                <a:spcPct val="0"/>
              </a:spcAft>
            </a:pPr>
            <a:fld id="{CA501722-6D7C-4D4B-8081-DF2288ED7F57}"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47909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9FB208-CD7E-F31C-0BF2-96454CB0FE59}"/>
              </a:ext>
            </a:extLst>
          </p:cNvPr>
          <p:cNvSpPr>
            <a:spLocks noGrp="1"/>
          </p:cNvSpPr>
          <p:nvPr>
            <p:ph type="dt" sz="half" idx="10"/>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id="{4FCEC64F-EFA6-0618-DE5A-F8822F539E7E}"/>
              </a:ext>
            </a:extLst>
          </p:cNvPr>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id="{C96714AA-3026-CF13-BD71-2C70E927C6F3}"/>
              </a:ext>
            </a:extLst>
          </p:cNvPr>
          <p:cNvSpPr>
            <a:spLocks noGrp="1"/>
          </p:cNvSpPr>
          <p:nvPr>
            <p:ph type="sldNum" sz="quarter" idx="12"/>
          </p:nvPr>
        </p:nvSpPr>
        <p:spPr/>
        <p:txBody>
          <a:bodyPr/>
          <a:lstStyle>
            <a:lvl1pPr>
              <a:defRPr/>
            </a:lvl1pPr>
          </a:lstStyle>
          <a:p>
            <a:pPr eaLnBrk="0" fontAlgn="base" hangingPunct="0">
              <a:spcBef>
                <a:spcPct val="0"/>
              </a:spcBef>
              <a:spcAft>
                <a:spcPct val="0"/>
              </a:spcAft>
            </a:pPr>
            <a:fld id="{6DB57A85-66E3-4070-8CBE-FD94E0FACED0}"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1283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F807-EFEC-24E0-205A-56D26A48C5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DF1F82-8500-8B66-5619-096EC2274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D77ABD-AC06-F604-F744-AF662F66EE63}"/>
              </a:ext>
            </a:extLst>
          </p:cNvPr>
          <p:cNvSpPr>
            <a:spLocks noGrp="1"/>
          </p:cNvSpPr>
          <p:nvPr>
            <p:ph type="dt" sz="half" idx="10"/>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a:extLst>
              <a:ext uri="{FF2B5EF4-FFF2-40B4-BE49-F238E27FC236}">
                <a16:creationId xmlns:a16="http://schemas.microsoft.com/office/drawing/2014/main" id="{479CE354-45F4-8F06-AF24-A005CBD97DFC}"/>
              </a:ext>
            </a:extLst>
          </p:cNvPr>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a:extLst>
              <a:ext uri="{FF2B5EF4-FFF2-40B4-BE49-F238E27FC236}">
                <a16:creationId xmlns:a16="http://schemas.microsoft.com/office/drawing/2014/main" id="{3263AA32-C0F2-6A77-F82C-318E6B33A1E5}"/>
              </a:ext>
            </a:extLst>
          </p:cNvPr>
          <p:cNvSpPr>
            <a:spLocks noGrp="1"/>
          </p:cNvSpPr>
          <p:nvPr>
            <p:ph type="sldNum" sz="quarter" idx="12"/>
          </p:nvPr>
        </p:nvSpPr>
        <p:spPr/>
        <p:txBody>
          <a:bodyPr/>
          <a:lstStyle>
            <a:lvl1pPr>
              <a:defRPr/>
            </a:lvl1pPr>
          </a:lstStyle>
          <a:p>
            <a:pPr eaLnBrk="0" fontAlgn="base" hangingPunct="0">
              <a:spcBef>
                <a:spcPct val="0"/>
              </a:spcBef>
              <a:spcAft>
                <a:spcPct val="0"/>
              </a:spcAft>
            </a:pPr>
            <a:fld id="{1DE1EBE4-33E5-492E-A15E-460771704164}"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78435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467E-D862-0F99-E854-2A7A61B52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48A6F-0BFC-CD0B-7F87-2A00E1CC7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1A2AA2-4317-A91B-ABEF-8600867AB830}"/>
              </a:ext>
            </a:extLst>
          </p:cNvPr>
          <p:cNvSpPr>
            <a:spLocks noGrp="1"/>
          </p:cNvSpPr>
          <p:nvPr>
            <p:ph type="dt" sz="half" idx="10"/>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a:extLst>
              <a:ext uri="{FF2B5EF4-FFF2-40B4-BE49-F238E27FC236}">
                <a16:creationId xmlns:a16="http://schemas.microsoft.com/office/drawing/2014/main" id="{3AAB9343-2F34-B649-58AA-17F49C70F469}"/>
              </a:ext>
            </a:extLst>
          </p:cNvPr>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a:extLst>
              <a:ext uri="{FF2B5EF4-FFF2-40B4-BE49-F238E27FC236}">
                <a16:creationId xmlns:a16="http://schemas.microsoft.com/office/drawing/2014/main" id="{80112BD4-E79C-1008-74F2-CC427B691F84}"/>
              </a:ext>
            </a:extLst>
          </p:cNvPr>
          <p:cNvSpPr>
            <a:spLocks noGrp="1"/>
          </p:cNvSpPr>
          <p:nvPr>
            <p:ph type="sldNum" sz="quarter" idx="12"/>
          </p:nvPr>
        </p:nvSpPr>
        <p:spPr/>
        <p:txBody>
          <a:bodyPr/>
          <a:lstStyle>
            <a:lvl1pPr>
              <a:defRPr/>
            </a:lvl1pPr>
          </a:lstStyle>
          <a:p>
            <a:pPr eaLnBrk="0" fontAlgn="base" hangingPunct="0">
              <a:spcBef>
                <a:spcPct val="0"/>
              </a:spcBef>
              <a:spcAft>
                <a:spcPct val="0"/>
              </a:spcAft>
            </a:pPr>
            <a:fld id="{1F74C759-BC1E-470E-8F9C-4AC7B3EA2EE8}"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9600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EA99-DDDD-F6D8-D258-1B931292D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7F561-E392-07D7-3239-EB20F8E4A5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0623D5-2057-FDB8-D988-7F120535FB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BE02-A32B-6CA5-3A6C-B29E8583E8F3}"/>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6" name="Footer Placeholder 5">
            <a:extLst>
              <a:ext uri="{FF2B5EF4-FFF2-40B4-BE49-F238E27FC236}">
                <a16:creationId xmlns:a16="http://schemas.microsoft.com/office/drawing/2014/main" id="{62B6EDD8-8C4F-8DB1-6FEA-3B9154BC4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80443-6658-6E79-EDEC-3438CDCFC8EA}"/>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2763011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2720064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3198782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3213280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4179947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2028428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2889814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2325688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2058513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3315267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146133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3AB5-CD68-28CE-4EC0-3CB5BB2E1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6CEB0-4D2B-80DD-ABDF-66DB8B5E0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F7EA4-0FAD-9D53-07D8-DDED5C13FD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26BB2-623D-A22F-64B3-F5907B8ED0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602214-59CC-D2FB-BA36-E9C02E9D5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41DCA-E728-8302-7C29-386DEFDCBB49}"/>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8" name="Footer Placeholder 7">
            <a:extLst>
              <a:ext uri="{FF2B5EF4-FFF2-40B4-BE49-F238E27FC236}">
                <a16:creationId xmlns:a16="http://schemas.microsoft.com/office/drawing/2014/main" id="{7599AC20-5583-8078-70E6-1DD84371C9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1CA29-1E1A-AB72-9266-C42EE85A9A4F}"/>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385434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39B35-A4C5-485F-BF5C-C35379D0A30D}" type="datetimeFigureOut">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03A6A5-1185-4576-A968-4B3DC48ECB44}" type="slidenum">
              <a:rPr lang="en-US" smtClean="0"/>
              <a:t>‹#›</a:t>
            </a:fld>
            <a:endParaRPr lang="en-US" dirty="0"/>
          </a:p>
        </p:txBody>
      </p:sp>
    </p:spTree>
    <p:extLst>
      <p:ext uri="{BB962C8B-B14F-4D97-AF65-F5344CB8AC3E}">
        <p14:creationId xmlns:p14="http://schemas.microsoft.com/office/powerpoint/2010/main" val="3351359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EB8C-73DC-4A62-BADD-441F2951F5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BBEF7D-00A1-4F3E-A533-05626CB3B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AC9AE3-26E5-4366-B220-93956278AA48}"/>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BAA2626C-188E-43F8-9440-21B0E8DAF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DF14B-7944-4B76-B553-7ACF994A30FC}"/>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2564582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C2EF-DAF9-4C6B-B11B-CE490ADAE7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36EF0-0A66-47ED-A3E2-3628EF067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ADA82-8757-43FF-B79E-4CBE25B6A427}"/>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8EAA62F1-85C4-478B-BAC1-C12FEA963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7819C-89B4-4111-9670-6D7AA08558C9}"/>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030561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4AD6-5E86-4FB1-A8F9-1E536B57D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29A7B-6A8D-42E9-8C59-2C92363AD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0410A-D402-4FC5-8801-93D8609D35DD}"/>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0C9AF642-9761-4712-B6B4-E201D5FFB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15230-5ED0-4833-A1B2-BC8491A36E8C}"/>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1364348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3DE0-B4D5-48B7-B3EF-FB3655162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B43F9-58AD-4621-9302-C3BB5F2182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FB9FE-D694-4F87-B22E-A4AD0D8602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3F4CD-2C40-4878-9851-10DDC0E412A2}"/>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a:extLst>
              <a:ext uri="{FF2B5EF4-FFF2-40B4-BE49-F238E27FC236}">
                <a16:creationId xmlns:a16="http://schemas.microsoft.com/office/drawing/2014/main" id="{2C0C7A71-0A6D-4587-B827-D002EDA67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FD408-04F6-4B63-8911-4E7F6A36939E}"/>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4174396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44EA-7CEC-4067-B456-2A74FCB224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102C4-9377-4B75-8170-288A7F05A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77990B-6D57-4A22-B1EC-C19335287B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47D4E-2F9B-40B1-B105-88ECEA546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F542D-4BAE-48EC-82E0-D2A631BA83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8036A-A327-4071-B14D-598B322EABB8}"/>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8" name="Footer Placeholder 7">
            <a:extLst>
              <a:ext uri="{FF2B5EF4-FFF2-40B4-BE49-F238E27FC236}">
                <a16:creationId xmlns:a16="http://schemas.microsoft.com/office/drawing/2014/main" id="{53261186-C415-48C2-9B02-EC39DCE1E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9DEAB-9D32-4377-9124-7529FF86F566}"/>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630460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9E96-65A4-4DEA-8464-D60272AE8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9B5910-F90E-486C-807A-3E6F57A56300}"/>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4" name="Footer Placeholder 3">
            <a:extLst>
              <a:ext uri="{FF2B5EF4-FFF2-40B4-BE49-F238E27FC236}">
                <a16:creationId xmlns:a16="http://schemas.microsoft.com/office/drawing/2014/main" id="{8F537259-B094-495C-8345-2BC57AD69E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56E66-9419-4596-BC9B-47AD070F0959}"/>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20504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2AC8E-811F-4455-A8DB-904FC08FE875}"/>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3" name="Footer Placeholder 2">
            <a:extLst>
              <a:ext uri="{FF2B5EF4-FFF2-40B4-BE49-F238E27FC236}">
                <a16:creationId xmlns:a16="http://schemas.microsoft.com/office/drawing/2014/main" id="{3A2DF5ED-DB5C-426D-8446-BAED60D6F9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D1BD0-C611-40BE-9AEE-992F6CF29BFB}"/>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516669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8A66-5DCB-4CE9-916A-F971EBC67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99DA1-1F78-4784-BCA9-DC30F01E5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6CA51-7AEA-4825-A1BC-DD3397A70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BCF22-CF9C-4892-8B33-878B2A99A0AD}"/>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a:extLst>
              <a:ext uri="{FF2B5EF4-FFF2-40B4-BE49-F238E27FC236}">
                <a16:creationId xmlns:a16="http://schemas.microsoft.com/office/drawing/2014/main" id="{CFE49C79-5A64-45AC-8011-B7AA0D8FD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23DFD-7EE9-4578-A929-A51DE1E02BE0}"/>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852632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4661-C7F2-442D-9DCD-982463F2B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9B923E-6782-4361-B4AF-D60ACF720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F2DC82-F598-4B5D-A303-D66E81EFC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0FDFCD-2D0D-4E02-A783-FA2B0F022EE7}"/>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6" name="Footer Placeholder 5">
            <a:extLst>
              <a:ext uri="{FF2B5EF4-FFF2-40B4-BE49-F238E27FC236}">
                <a16:creationId xmlns:a16="http://schemas.microsoft.com/office/drawing/2014/main" id="{C528C89B-30E2-4558-92C5-0A0470AE1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B313D-B628-4D98-8444-FF6B4572E811}"/>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9494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D7EE-D8B8-F6B2-2CDB-F6E537804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BE4671-46AF-10FD-CB91-0AB54FACBE88}"/>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4" name="Footer Placeholder 3">
            <a:extLst>
              <a:ext uri="{FF2B5EF4-FFF2-40B4-BE49-F238E27FC236}">
                <a16:creationId xmlns:a16="http://schemas.microsoft.com/office/drawing/2014/main" id="{502A9FDF-BCA5-2CB1-5F18-D7807B891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92A91-BC60-16C6-D637-0045620E3178}"/>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2288288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E080-87C6-40FB-9F9C-B1F32A872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2BC3C9-156F-4301-BBF8-2F9C0F476C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6D15B-6150-4C47-81E3-C2DA7DE6EF9C}"/>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0483EF39-92AB-4973-B7C1-4DFD2B630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B48E9-8B92-47D5-8396-730BF19D67BC}"/>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2334997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D7DC56-2946-40A7-B418-AC684AE013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4B3C3-21BF-49C8-9F72-0C1AFF1783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CADCF-BFD4-4D52-9C4A-648C317B538B}"/>
              </a:ext>
            </a:extLst>
          </p:cNvPr>
          <p:cNvSpPr>
            <a:spLocks noGrp="1"/>
          </p:cNvSpPr>
          <p:nvPr>
            <p:ph type="dt" sz="half" idx="10"/>
          </p:nvPr>
        </p:nvSpPr>
        <p:spPr/>
        <p:txBody>
          <a:body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C404EAA6-AEF0-4A47-9E71-7509061DB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9584E-DE9F-4FE3-9EB6-CA551DE3AE8C}"/>
              </a:ext>
            </a:extLst>
          </p:cNvPr>
          <p:cNvSpPr>
            <a:spLocks noGrp="1"/>
          </p:cNvSpPr>
          <p:nvPr>
            <p:ph type="sldNum" sz="quarter" idx="12"/>
          </p:nvPr>
        </p:nvSpPr>
        <p:spPr/>
        <p:txBody>
          <a:bodyPr/>
          <a:lstStyle/>
          <a:p>
            <a:fld id="{85389E68-ECED-42D9-A7AE-9AEA72F08EBB}" type="slidenum">
              <a:rPr lang="en-US" smtClean="0"/>
              <a:t>‹#›</a:t>
            </a:fld>
            <a:endParaRPr lang="en-US"/>
          </a:p>
        </p:txBody>
      </p:sp>
    </p:spTree>
    <p:extLst>
      <p:ext uri="{BB962C8B-B14F-4D97-AF65-F5344CB8AC3E}">
        <p14:creationId xmlns:p14="http://schemas.microsoft.com/office/powerpoint/2010/main" val="3613972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0EE-DFFE-CA08-20BE-2440317D3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E0B40-25A4-0034-6F20-3EACCF13C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861C53-67A9-C8C1-5DDD-A1A0372360A8}"/>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1FCDC703-DE94-EF98-8415-303D4D6A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A3943-A647-B9AA-007D-E85AC433A243}"/>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3709999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32A7-6412-29D0-0326-3DE63F658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44A8B-DEA5-5407-D64A-1F0C318C14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889F-65A9-08AB-25E1-30703287F531}"/>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06433682-6E7B-89B5-5610-1F340DB94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8C3DF-342C-39BF-7395-30C78EFFC97C}"/>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2435218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1287-2664-F702-15E9-B3597B1D4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779447-6D4C-5D67-1392-6D47C91AB1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248397-E72F-F9D5-7680-DB366288DF22}"/>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15DE0F19-5879-7908-A15A-C673077B3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E582A-06E8-CCCB-9A0C-5F5D48A8BBF8}"/>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677644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F9EB-DBC3-B3AA-9D2A-5D10F8C78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F3ACC-7B0D-96F4-478F-1695EAECB6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D1F1D0-94F4-2E3B-8BE7-7D3FF748F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B969D-D5F3-FB41-16AF-51978E275EB8}"/>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6" name="Footer Placeholder 5">
            <a:extLst>
              <a:ext uri="{FF2B5EF4-FFF2-40B4-BE49-F238E27FC236}">
                <a16:creationId xmlns:a16="http://schemas.microsoft.com/office/drawing/2014/main" id="{EE2D3878-09C8-E769-FC04-BFA8CC60B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E61949-F4A3-D852-7C9B-21052FB78C2D}"/>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2433621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4CDE-3039-0B0B-E909-1B45121BE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7407B5-0F21-5497-DC71-DB6729C9A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A421F9-306C-9B21-3F37-0D6A86E7A0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E916A-48E9-8588-477D-B95F92140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C74453-9726-B25A-38DD-E01AF64DAC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B4362-D51E-D90F-2C62-44B5DF23794A}"/>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8" name="Footer Placeholder 7">
            <a:extLst>
              <a:ext uri="{FF2B5EF4-FFF2-40B4-BE49-F238E27FC236}">
                <a16:creationId xmlns:a16="http://schemas.microsoft.com/office/drawing/2014/main" id="{61BFE2C8-2AEE-58A8-9F09-5E8E2ED94D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701F2B-AC63-634E-9845-CAC8A7BD2850}"/>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369115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DE39-EE26-F348-270B-FE0FB40E8B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D2764-619E-D432-001A-BA9A09BA6109}"/>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4" name="Footer Placeholder 3">
            <a:extLst>
              <a:ext uri="{FF2B5EF4-FFF2-40B4-BE49-F238E27FC236}">
                <a16:creationId xmlns:a16="http://schemas.microsoft.com/office/drawing/2014/main" id="{2BB5ECE2-CE95-E23B-B2CF-68A08899E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0C7FB-C884-A621-62CB-EA2A541DAF50}"/>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798256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B84DB2-9047-80E7-23C0-236A468B77BB}"/>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3" name="Footer Placeholder 2">
            <a:extLst>
              <a:ext uri="{FF2B5EF4-FFF2-40B4-BE49-F238E27FC236}">
                <a16:creationId xmlns:a16="http://schemas.microsoft.com/office/drawing/2014/main" id="{0EB2684E-AC90-4188-9368-2991DE97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ED876D-7862-8B7A-FB55-68ED2ABD4FF6}"/>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3769551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4F4B-30CA-FC9D-869A-BD0A2B588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C6B0-5AAA-2395-B33A-A5336013F6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7D249E-EC70-3F22-06A1-7110F9514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D95E7-93FB-90FC-FB0D-0A58AA4CB60F}"/>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6" name="Footer Placeholder 5">
            <a:extLst>
              <a:ext uri="{FF2B5EF4-FFF2-40B4-BE49-F238E27FC236}">
                <a16:creationId xmlns:a16="http://schemas.microsoft.com/office/drawing/2014/main" id="{4CADC735-2D60-41DB-8A00-2ACE36CAB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C336C-EFAC-C31C-DDC8-A778F706F7D3}"/>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393449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A975E9-CE9E-6645-D16A-BD13A41DD9E8}"/>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3" name="Footer Placeholder 2">
            <a:extLst>
              <a:ext uri="{FF2B5EF4-FFF2-40B4-BE49-F238E27FC236}">
                <a16:creationId xmlns:a16="http://schemas.microsoft.com/office/drawing/2014/main" id="{D9626E8B-0F0D-141D-55D2-A0E7FF98D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D69F6F-FC75-F39F-B3EE-159DB9100A00}"/>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218128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F89E-50A3-45D5-F2F0-FFF1A0BE2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ABE8A-8C24-EA48-AC17-420467F38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831DC-0EF2-B400-1E89-09A68B8F3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7F6F0-F416-D6F9-D985-8A6ABA37CEDB}"/>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6" name="Footer Placeholder 5">
            <a:extLst>
              <a:ext uri="{FF2B5EF4-FFF2-40B4-BE49-F238E27FC236}">
                <a16:creationId xmlns:a16="http://schemas.microsoft.com/office/drawing/2014/main" id="{2A9EFAA5-082C-55BF-87B3-7EE85BAA7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3DA90-633A-F701-905D-BDD22D755C85}"/>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3658922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CAFD-BB42-7837-F149-738191287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B0DAD-D691-F81E-6961-42CE2FEAF9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3A43E-C873-0B44-C41C-D25DAC2AD4B1}"/>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C6D91426-B414-E222-77F7-5D5ABF84F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6F907-C78C-B870-C92C-55C7A1B5A40A}"/>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1407869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3BACC2-97E3-E960-F3EF-8381780080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5DF72-A7C4-5781-0A6D-7EAD8CDEC0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DBA6-C99C-C6B5-C07E-FCAC9E8FC3E1}"/>
              </a:ext>
            </a:extLst>
          </p:cNvPr>
          <p:cNvSpPr>
            <a:spLocks noGrp="1"/>
          </p:cNvSpPr>
          <p:nvPr>
            <p:ph type="dt" sz="half" idx="10"/>
          </p:nvPr>
        </p:nvSpPr>
        <p:spPr/>
        <p:txBody>
          <a:body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FEA83549-E754-BB5E-769D-52F44A2DF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F97C6-4F85-74B3-EEC9-A92D8438AA26}"/>
              </a:ext>
            </a:extLst>
          </p:cNvPr>
          <p:cNvSpPr>
            <a:spLocks noGrp="1"/>
          </p:cNvSpPr>
          <p:nvPr>
            <p:ph type="sldNum" sz="quarter" idx="12"/>
          </p:nvPr>
        </p:nvSpPr>
        <p:spPr/>
        <p:txBody>
          <a:bodyPr/>
          <a:lstStyle/>
          <a:p>
            <a:fld id="{0C92D962-AFF3-46C4-A2C8-F4F5F9BD6A00}" type="slidenum">
              <a:rPr lang="en-US" smtClean="0"/>
              <a:t>‹#›</a:t>
            </a:fld>
            <a:endParaRPr lang="en-US"/>
          </a:p>
        </p:txBody>
      </p:sp>
    </p:spTree>
    <p:extLst>
      <p:ext uri="{BB962C8B-B14F-4D97-AF65-F5344CB8AC3E}">
        <p14:creationId xmlns:p14="http://schemas.microsoft.com/office/powerpoint/2010/main" val="66883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6910-243C-BFF2-7D97-946C5AD21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F00C3-4010-C30B-0757-F0E9883D08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CAA598-DDF3-1889-AF7F-BBE2EF5D3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A4442-A0C4-59E4-D955-8623040F855F}"/>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6" name="Footer Placeholder 5">
            <a:extLst>
              <a:ext uri="{FF2B5EF4-FFF2-40B4-BE49-F238E27FC236}">
                <a16:creationId xmlns:a16="http://schemas.microsoft.com/office/drawing/2014/main" id="{A8636701-55FE-1ACC-D9DF-C41BAFFE8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783D2-158E-1D95-99E5-EA011498C602}"/>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4240991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314E-2A0E-8211-2EE7-FA687ABB7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C0222-ED87-6210-2740-6AD5D71F9F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CC374-97CC-9BD2-609B-FDD076B79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C529C-B76C-CB26-0E81-A38B8A4F6653}"/>
              </a:ext>
            </a:extLst>
          </p:cNvPr>
          <p:cNvSpPr>
            <a:spLocks noGrp="1"/>
          </p:cNvSpPr>
          <p:nvPr>
            <p:ph type="dt" sz="half" idx="10"/>
          </p:nvPr>
        </p:nvSpPr>
        <p:spPr/>
        <p:txBody>
          <a:bodyPr/>
          <a:lstStyle/>
          <a:p>
            <a:fld id="{0C5FB938-7440-45E6-B1D4-6DB4C6546923}" type="datetimeFigureOut">
              <a:rPr lang="en-US" smtClean="0"/>
              <a:t>3/27/2026</a:t>
            </a:fld>
            <a:endParaRPr lang="en-US"/>
          </a:p>
        </p:txBody>
      </p:sp>
      <p:sp>
        <p:nvSpPr>
          <p:cNvPr id="6" name="Footer Placeholder 5">
            <a:extLst>
              <a:ext uri="{FF2B5EF4-FFF2-40B4-BE49-F238E27FC236}">
                <a16:creationId xmlns:a16="http://schemas.microsoft.com/office/drawing/2014/main" id="{52F325A0-D5DA-B18B-1491-F65D8B02F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B4AE6-E0AF-8D97-CFCA-1DC0F77745FC}"/>
              </a:ext>
            </a:extLst>
          </p:cNvPr>
          <p:cNvSpPr>
            <a:spLocks noGrp="1"/>
          </p:cNvSpPr>
          <p:nvPr>
            <p:ph type="sldNum" sz="quarter" idx="12"/>
          </p:nvPr>
        </p:nvSpPr>
        <p:spPr/>
        <p:txBody>
          <a:bodyPr/>
          <a:lstStyle/>
          <a:p>
            <a:fld id="{CE75A070-34B8-42DB-A602-EA37CEA2C884}" type="slidenum">
              <a:rPr lang="en-US" smtClean="0"/>
              <a:t>‹#›</a:t>
            </a:fld>
            <a:endParaRPr lang="en-US"/>
          </a:p>
        </p:txBody>
      </p:sp>
    </p:spTree>
    <p:extLst>
      <p:ext uri="{BB962C8B-B14F-4D97-AF65-F5344CB8AC3E}">
        <p14:creationId xmlns:p14="http://schemas.microsoft.com/office/powerpoint/2010/main" val="242084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D6907-D0AA-4E3C-CFE7-22F00BEAE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941FD9-7E98-1CCC-B8E8-A9A2E29B17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04E54-AF58-C286-E5A4-CB7D30D30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5FB938-7440-45E6-B1D4-6DB4C6546923}" type="datetimeFigureOut">
              <a:rPr lang="en-US" smtClean="0"/>
              <a:t>3/27/2026</a:t>
            </a:fld>
            <a:endParaRPr lang="en-US"/>
          </a:p>
        </p:txBody>
      </p:sp>
      <p:sp>
        <p:nvSpPr>
          <p:cNvPr id="5" name="Footer Placeholder 4">
            <a:extLst>
              <a:ext uri="{FF2B5EF4-FFF2-40B4-BE49-F238E27FC236}">
                <a16:creationId xmlns:a16="http://schemas.microsoft.com/office/drawing/2014/main" id="{21A6BFC9-4D73-E440-4A54-7E8F654AD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B257B1-DD3B-674C-B7A5-8D2BB6672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75A070-34B8-42DB-A602-EA37CEA2C884}" type="slidenum">
              <a:rPr lang="en-US" smtClean="0"/>
              <a:t>‹#›</a:t>
            </a:fld>
            <a:endParaRPr lang="en-US"/>
          </a:p>
        </p:txBody>
      </p:sp>
    </p:spTree>
    <p:extLst>
      <p:ext uri="{BB962C8B-B14F-4D97-AF65-F5344CB8AC3E}">
        <p14:creationId xmlns:p14="http://schemas.microsoft.com/office/powerpoint/2010/main" val="1506542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988A05-6F4E-4E47-BD64-D76446806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7B3D0-E9E7-45E3-95FA-0D6BCDEA14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0EFE2-0042-403E-A0FF-699853FAD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35F69-28A7-4FB0-BCE0-ED03B8B82F13}" type="datetimeFigureOut">
              <a:rPr lang="en-US" smtClean="0"/>
              <a:t>3/27/2026</a:t>
            </a:fld>
            <a:endParaRPr lang="en-US"/>
          </a:p>
        </p:txBody>
      </p:sp>
      <p:sp>
        <p:nvSpPr>
          <p:cNvPr id="5" name="Footer Placeholder 4">
            <a:extLst>
              <a:ext uri="{FF2B5EF4-FFF2-40B4-BE49-F238E27FC236}">
                <a16:creationId xmlns:a16="http://schemas.microsoft.com/office/drawing/2014/main" id="{0ACBDF56-CF13-48F2-A743-683BE8A6D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7FC52F-EEFC-4B87-A237-8E969BEE2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89E68-ECED-42D9-A7AE-9AEA72F08EBB}" type="slidenum">
              <a:rPr lang="en-US" smtClean="0"/>
              <a:t>‹#›</a:t>
            </a:fld>
            <a:endParaRPr lang="en-US"/>
          </a:p>
        </p:txBody>
      </p:sp>
    </p:spTree>
    <p:extLst>
      <p:ext uri="{BB962C8B-B14F-4D97-AF65-F5344CB8AC3E}">
        <p14:creationId xmlns:p14="http://schemas.microsoft.com/office/powerpoint/2010/main" val="18730253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F28AD-74CB-A478-67CE-2AD0B85E2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523A7-CAA3-0B93-DBDC-645D63E17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E1697-32CD-1AE2-6115-9FDF8EDFE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985F6E-47D1-4B4B-967C-BFB98E152F75}" type="datetimeFigureOut">
              <a:rPr lang="en-US" smtClean="0"/>
              <a:t>3/27/2026</a:t>
            </a:fld>
            <a:endParaRPr lang="en-US"/>
          </a:p>
        </p:txBody>
      </p:sp>
      <p:sp>
        <p:nvSpPr>
          <p:cNvPr id="5" name="Footer Placeholder 4">
            <a:extLst>
              <a:ext uri="{FF2B5EF4-FFF2-40B4-BE49-F238E27FC236}">
                <a16:creationId xmlns:a16="http://schemas.microsoft.com/office/drawing/2014/main" id="{3887283A-5A0A-6B26-213E-66AAC43EA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DF5D14-005B-E9DC-CBD7-BE8F9015D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92D962-AFF3-46C4-A2C8-F4F5F9BD6A00}" type="slidenum">
              <a:rPr lang="en-US" smtClean="0"/>
              <a:t>‹#›</a:t>
            </a:fld>
            <a:endParaRPr lang="en-US"/>
          </a:p>
        </p:txBody>
      </p:sp>
    </p:spTree>
    <p:extLst>
      <p:ext uri="{BB962C8B-B14F-4D97-AF65-F5344CB8AC3E}">
        <p14:creationId xmlns:p14="http://schemas.microsoft.com/office/powerpoint/2010/main" val="8877556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C8C30-19E1-49D2-B989-93B95BE265D4}" type="datetimeFigureOut">
              <a:rPr lang="en-US" smtClean="0"/>
              <a:t>3/27/2026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2F182-569B-4B85-A40D-5FE0589E7DE9}" type="slidenum">
              <a:rPr lang="en-US" smtClean="0"/>
              <a:t>‹#›</a:t>
            </a:fld>
            <a:endParaRPr lang="en-US"/>
          </a:p>
        </p:txBody>
      </p:sp>
    </p:spTree>
    <p:extLst>
      <p:ext uri="{BB962C8B-B14F-4D97-AF65-F5344CB8AC3E}">
        <p14:creationId xmlns:p14="http://schemas.microsoft.com/office/powerpoint/2010/main" val="24153330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8C54F-3909-344A-8E0C-994F96D226F0}" type="datetimeFigureOut">
              <a:rPr lang="en-US" smtClean="0"/>
              <a:t>3/27/2026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38E48-61DF-9841-B065-C2F83065D461}" type="slidenum">
              <a:rPr lang="en-US" smtClean="0"/>
              <a:t>‹#›</a:t>
            </a:fld>
            <a:endParaRPr lang="en-US"/>
          </a:p>
        </p:txBody>
      </p:sp>
    </p:spTree>
    <p:extLst>
      <p:ext uri="{BB962C8B-B14F-4D97-AF65-F5344CB8AC3E}">
        <p14:creationId xmlns:p14="http://schemas.microsoft.com/office/powerpoint/2010/main" val="3860949"/>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6F8231-D6C7-4C5F-896E-AA75086B680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27C281-730C-4981-A2D8-51E6D388DF9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27B1423-E282-4593-B122-8A65700C71C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8C9CA23-A3F7-46A5-8312-AF1452C3F48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2A509964-5E85-4E9E-BC6A-6335CB456A3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3110DCE-5486-42B1-A03F-258D742DC239}" type="slidenum">
              <a:rPr lang="en-US" altLang="en-US"/>
              <a:pPr/>
              <a:t>‹#›</a:t>
            </a:fld>
            <a:endParaRPr lang="en-US" altLang="en-US"/>
          </a:p>
        </p:txBody>
      </p:sp>
    </p:spTree>
    <p:extLst>
      <p:ext uri="{BB962C8B-B14F-4D97-AF65-F5344CB8AC3E}">
        <p14:creationId xmlns:p14="http://schemas.microsoft.com/office/powerpoint/2010/main" val="2949137775"/>
      </p:ext>
    </p:extLst>
  </p:cSld>
  <p:clrMap bg1="lt1" tx1="dk1" bg2="lt2" tx2="dk2" accent1="accent1" accent2="accent2" accent3="accent3" accent4="accent4" accent5="accent5" accent6="accent6" hlink="hlink" folHlink="folHlink"/>
  <p:sldLayoutIdLst>
    <p:sldLayoutId id="2147483671"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35F69-28A7-4FB0-BCE0-ED03B8B82F13}" type="datetimeFigureOut">
              <a:rPr lang="en-US" smtClean="0"/>
              <a:t>3/27/2026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89E68-ECED-42D9-A7AE-9AEA72F08EBB}" type="slidenum">
              <a:rPr lang="en-US" smtClean="0"/>
              <a:t>‹#›</a:t>
            </a:fld>
            <a:endParaRPr lang="en-US"/>
          </a:p>
        </p:txBody>
      </p:sp>
    </p:spTree>
    <p:extLst>
      <p:ext uri="{BB962C8B-B14F-4D97-AF65-F5344CB8AC3E}">
        <p14:creationId xmlns:p14="http://schemas.microsoft.com/office/powerpoint/2010/main" val="16650590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6B2599-C272-0A2B-1457-AB7D4C9F27F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051E2C-36CD-616B-9332-96F771EEE5E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D7A71C6-9F21-852A-E531-895A962F178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041086A-FA3F-9EB6-9DB0-BB7681D9046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61FA818A-2BBE-2AB4-16E1-AF2C4164EC1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28B1FEE-2E25-4688-AF9C-3DAD9A52E673}" type="slidenum">
              <a:rPr lang="en-US" altLang="en-US"/>
              <a:pPr/>
              <a:t>‹#›</a:t>
            </a:fld>
            <a:endParaRPr lang="en-US" altLang="en-US"/>
          </a:p>
        </p:txBody>
      </p:sp>
    </p:spTree>
    <p:extLst>
      <p:ext uri="{BB962C8B-B14F-4D97-AF65-F5344CB8AC3E}">
        <p14:creationId xmlns:p14="http://schemas.microsoft.com/office/powerpoint/2010/main" val="3231851690"/>
      </p:ext>
    </p:extLst>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9D77070-453E-55DE-FA25-52E6750727A6}"/>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3187" name="Rectangle 3">
            <a:extLst>
              <a:ext uri="{FF2B5EF4-FFF2-40B4-BE49-F238E27FC236}">
                <a16:creationId xmlns:a16="http://schemas.microsoft.com/office/drawing/2014/main" id="{D7639C81-0B08-EC2F-C90B-17BEDC1EE83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494CA424-2DBB-D35E-D371-BB4AC1863D3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93189" name="Rectangle 5">
            <a:extLst>
              <a:ext uri="{FF2B5EF4-FFF2-40B4-BE49-F238E27FC236}">
                <a16:creationId xmlns:a16="http://schemas.microsoft.com/office/drawing/2014/main" id="{D850192D-E21E-77A2-E432-EB12E885620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93190" name="Rectangle 6">
            <a:extLst>
              <a:ext uri="{FF2B5EF4-FFF2-40B4-BE49-F238E27FC236}">
                <a16:creationId xmlns:a16="http://schemas.microsoft.com/office/drawing/2014/main" id="{93456BF7-EDD0-095C-A10D-A734BC88C12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6C5CB89-4193-46D5-B210-341AD8237178}" type="slidenum">
              <a:rPr lang="en-US" altLang="en-US"/>
              <a:pPr/>
              <a:t>‹#›</a:t>
            </a:fld>
            <a:endParaRPr lang="en-US" altLang="en-US"/>
          </a:p>
        </p:txBody>
      </p:sp>
    </p:spTree>
    <p:extLst>
      <p:ext uri="{BB962C8B-B14F-4D97-AF65-F5344CB8AC3E}">
        <p14:creationId xmlns:p14="http://schemas.microsoft.com/office/powerpoint/2010/main" val="3404954153"/>
      </p:ext>
    </p:extLst>
  </p:cSld>
  <p:clrMap bg1="lt1" tx1="dk1" bg2="lt2" tx2="dk2" accent1="accent1" accent2="accent2" accent3="accent3" accent4="accent4" accent5="accent5" accent6="accent6" hlink="hlink" folHlink="folHlink"/>
  <p:sldLayoutIdLst>
    <p:sldLayoutId id="2147483715"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167CC6-7BAF-4CFE-1337-D326412F404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FE5898-08CA-8679-D481-6BC4FF80EE5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241555E-C09C-74B8-6141-3151AAE4246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ECE5E171-9728-45B3-6813-FA792BB370D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4975A35-9A28-FEFC-711C-49645D002C6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5C3E9E1-E0EF-46D9-A1DD-1C176F8AF9A3}" type="slidenum">
              <a:rPr lang="en-US" altLang="en-US"/>
              <a:pPr/>
              <a:t>‹#›</a:t>
            </a:fld>
            <a:endParaRPr lang="en-US" altLang="en-US"/>
          </a:p>
        </p:txBody>
      </p:sp>
    </p:spTree>
    <p:extLst>
      <p:ext uri="{BB962C8B-B14F-4D97-AF65-F5344CB8AC3E}">
        <p14:creationId xmlns:p14="http://schemas.microsoft.com/office/powerpoint/2010/main" val="3770689447"/>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39B35-A4C5-485F-BF5C-C35379D0A30D}" type="datetimeFigureOut">
              <a:rPr lang="en-US" smtClean="0"/>
              <a:t>3/27/2026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A6A5-1185-4576-A968-4B3DC48ECB44}" type="slidenum">
              <a:rPr lang="en-US" smtClean="0"/>
              <a:t>‹#›</a:t>
            </a:fld>
            <a:endParaRPr lang="en-US" dirty="0"/>
          </a:p>
        </p:txBody>
      </p:sp>
    </p:spTree>
    <p:extLst>
      <p:ext uri="{BB962C8B-B14F-4D97-AF65-F5344CB8AC3E}">
        <p14:creationId xmlns:p14="http://schemas.microsoft.com/office/powerpoint/2010/main" val="208833236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8.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8.xml"/></Relationships>
</file>

<file path=ppt/slides/_rels/slide1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1000" contrast="45000"/>
                    </a14:imgEffect>
                  </a14:imgLayer>
                </a14:imgProps>
              </a:ext>
            </a:extLst>
          </a:blip>
          <a:srcRect/>
          <a:stretch>
            <a:fillRect l="-15000" r="-1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458656-3862-4F79-3DD6-2D21847AEDFD}"/>
              </a:ext>
            </a:extLst>
          </p:cNvPr>
          <p:cNvSpPr/>
          <p:nvPr/>
        </p:nvSpPr>
        <p:spPr>
          <a:xfrm>
            <a:off x="1975951" y="2390969"/>
            <a:ext cx="8240098" cy="2076062"/>
          </a:xfrm>
          <a:prstGeom prst="rect">
            <a:avLst/>
          </a:prstGeom>
          <a:noFill/>
        </p:spPr>
        <p:txBody>
          <a:bodyPr spcFirstLastPara="1" wrap="none" lIns="91440" tIns="45720" rIns="91440" bIns="45720" numCol="1">
            <a:prstTxWarp prst="textArchUp">
              <a:avLst>
                <a:gd name="adj" fmla="val 11058291"/>
              </a:avLst>
            </a:prstTxWarp>
            <a:spAutoFit/>
            <a:scene3d>
              <a:camera prst="orthographicFront"/>
              <a:lightRig rig="harsh" dir="t"/>
            </a:scene3d>
            <a:sp3d extrusionH="444500" prstMaterial="dkEdge">
              <a:bevelT w="203200" h="38100" prst="coolSlant"/>
              <a:bevelB w="146050" h="82550" prst="artDeco"/>
              <a:extrusionClr>
                <a:schemeClr val="bg1"/>
              </a:extrusionClr>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sng" strike="noStrike" kern="1200" cap="none" spc="0" normalizeH="0" baseline="0" noProof="0" dirty="0">
                <a:ln w="22225">
                  <a:solidFill>
                    <a:prstClr val="black"/>
                  </a:solidFill>
                  <a:prstDash val="solid"/>
                </a:ln>
                <a:gradFill flip="none" rotWithShape="1">
                  <a:gsLst>
                    <a:gs pos="3000">
                      <a:srgbClr val="FF0000"/>
                    </a:gs>
                    <a:gs pos="18000">
                      <a:srgbClr val="FFC000"/>
                    </a:gs>
                    <a:gs pos="32000">
                      <a:srgbClr val="FFFF00"/>
                    </a:gs>
                    <a:gs pos="47000">
                      <a:srgbClr val="92D050"/>
                    </a:gs>
                    <a:gs pos="66000">
                      <a:srgbClr val="00B0F0"/>
                    </a:gs>
                    <a:gs pos="79500">
                      <a:srgbClr val="0090D8"/>
                    </a:gs>
                    <a:gs pos="96000">
                      <a:srgbClr val="7030A0"/>
                    </a:gs>
                  </a:gsLst>
                  <a:lin ang="1200000" scaled="0"/>
                  <a:tileRect/>
                </a:gradFill>
                <a:effectLst>
                  <a:outerShdw dist="38100" dir="2700000" algn="tl">
                    <a:srgbClr val="000000">
                      <a:alpha val="97000"/>
                    </a:srgbClr>
                  </a:outerShdw>
                </a:effectLst>
                <a:uLnTx/>
                <a:uFillTx/>
                <a:latin typeface="Cambria" panose="02040503050406030204" pitchFamily="18" charset="0"/>
                <a:ea typeface="Cambria" panose="02040503050406030204" pitchFamily="18" charset="0"/>
                <a:cs typeface="+mn-cs"/>
              </a:rPr>
              <a:t>WELCOME</a:t>
            </a:r>
          </a:p>
        </p:txBody>
      </p:sp>
      <p:sp>
        <p:nvSpPr>
          <p:cNvPr id="7" name="Rectangle 6">
            <a:extLst>
              <a:ext uri="{FF2B5EF4-FFF2-40B4-BE49-F238E27FC236}">
                <a16:creationId xmlns:a16="http://schemas.microsoft.com/office/drawing/2014/main" id="{C5986E82-2F45-4557-214F-CFF46A015DC2}"/>
              </a:ext>
            </a:extLst>
          </p:cNvPr>
          <p:cNvSpPr/>
          <p:nvPr/>
        </p:nvSpPr>
        <p:spPr>
          <a:xfrm>
            <a:off x="1975951" y="5174601"/>
            <a:ext cx="8240098" cy="2076062"/>
          </a:xfrm>
          <a:prstGeom prst="rect">
            <a:avLst/>
          </a:prstGeom>
          <a:noFill/>
        </p:spPr>
        <p:txBody>
          <a:bodyPr spcFirstLastPara="1" wrap="none" lIns="91440" tIns="45720" rIns="91440" bIns="45720" numCol="1">
            <a:prstTxWarp prst="textArchUp">
              <a:avLst>
                <a:gd name="adj" fmla="val 11058291"/>
              </a:avLst>
            </a:prstTxWarp>
            <a:spAutoFit/>
            <a:scene3d>
              <a:camera prst="orthographicFront"/>
              <a:lightRig rig="harsh" dir="t"/>
            </a:scene3d>
            <a:sp3d extrusionH="444500" prstMaterial="dkEdge">
              <a:bevelT w="203200" h="38100" prst="coolSlant"/>
              <a:bevelB w="146050" h="82550" prst="artDeco"/>
              <a:extrusionClr>
                <a:schemeClr val="bg1"/>
              </a:extrusionClr>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prstClr val="black"/>
                  </a:solidFill>
                  <a:prstDash val="solid"/>
                </a:ln>
                <a:gradFill flip="none" rotWithShape="1">
                  <a:gsLst>
                    <a:gs pos="3000">
                      <a:srgbClr val="FF0000"/>
                    </a:gs>
                    <a:gs pos="18000">
                      <a:srgbClr val="FFC000"/>
                    </a:gs>
                    <a:gs pos="32000">
                      <a:srgbClr val="FFFF00"/>
                    </a:gs>
                    <a:gs pos="47000">
                      <a:srgbClr val="92D050"/>
                    </a:gs>
                    <a:gs pos="66000">
                      <a:srgbClr val="00B0F0"/>
                    </a:gs>
                    <a:gs pos="79500">
                      <a:srgbClr val="0090D8"/>
                    </a:gs>
                    <a:gs pos="96000">
                      <a:srgbClr val="7030A0"/>
                    </a:gs>
                  </a:gsLst>
                  <a:lin ang="1200000" scaled="0"/>
                  <a:tileRect/>
                </a:gradFill>
                <a:effectLst>
                  <a:outerShdw blurRad="254000" dist="38100" dir="2700000" algn="tl">
                    <a:prstClr val="white"/>
                  </a:outerShdw>
                </a:effectLst>
                <a:uLnTx/>
                <a:uFillTx/>
                <a:latin typeface="Cambria" panose="02040503050406030204" pitchFamily="18" charset="0"/>
                <a:ea typeface="Cambria" panose="02040503050406030204" pitchFamily="18" charset="0"/>
                <a:cs typeface="+mn-cs"/>
              </a:rPr>
              <a:t>LET US WORSHIP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prstClr val="black"/>
                  </a:solidFill>
                  <a:prstDash val="solid"/>
                </a:ln>
                <a:gradFill flip="none" rotWithShape="1">
                  <a:gsLst>
                    <a:gs pos="3000">
                      <a:srgbClr val="FF0000"/>
                    </a:gs>
                    <a:gs pos="18000">
                      <a:srgbClr val="FFC000"/>
                    </a:gs>
                    <a:gs pos="32000">
                      <a:srgbClr val="FFFF00"/>
                    </a:gs>
                    <a:gs pos="47000">
                      <a:srgbClr val="92D050"/>
                    </a:gs>
                    <a:gs pos="66000">
                      <a:srgbClr val="00B0F0"/>
                    </a:gs>
                    <a:gs pos="79500">
                      <a:srgbClr val="0090D8"/>
                    </a:gs>
                    <a:gs pos="96000">
                      <a:srgbClr val="7030A0"/>
                    </a:gs>
                  </a:gsLst>
                  <a:lin ang="1200000" scaled="0"/>
                  <a:tileRect/>
                </a:gradFill>
                <a:effectLst>
                  <a:outerShdw blurRad="254000" dist="38100" dir="2700000" algn="tl">
                    <a:prstClr val="white"/>
                  </a:outerShdw>
                </a:effectLst>
                <a:uLnTx/>
                <a:uFillTx/>
                <a:latin typeface="Cambria" panose="02040503050406030204" pitchFamily="18" charset="0"/>
                <a:ea typeface="Cambria" panose="02040503050406030204" pitchFamily="18" charset="0"/>
                <a:cs typeface="+mn-cs"/>
              </a:rPr>
              <a:t>TOGETHER!</a:t>
            </a:r>
          </a:p>
        </p:txBody>
      </p:sp>
    </p:spTree>
    <p:extLst>
      <p:ext uri="{BB962C8B-B14F-4D97-AF65-F5344CB8AC3E}">
        <p14:creationId xmlns:p14="http://schemas.microsoft.com/office/powerpoint/2010/main" val="49408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 Box 5">
            <a:extLst>
              <a:ext uri="{FF2B5EF4-FFF2-40B4-BE49-F238E27FC236}">
                <a16:creationId xmlns:a16="http://schemas.microsoft.com/office/drawing/2014/main" id="{D6BBF054-5C3E-E26C-BABD-5B7D6010779B}"/>
              </a:ext>
            </a:extLst>
          </p:cNvPr>
          <p:cNvSpPr txBox="1">
            <a:spLocks noChangeArrowheads="1"/>
          </p:cNvSpPr>
          <p:nvPr/>
        </p:nvSpPr>
        <p:spPr bwMode="auto">
          <a:xfrm>
            <a:off x="2879726" y="1793875"/>
            <a:ext cx="65619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4.</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With the blood washed throng I will shout and sing,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Glad hosannas to Christ, the Lord and King,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55302" name="Picture 6">
            <a:extLst>
              <a:ext uri="{FF2B5EF4-FFF2-40B4-BE49-F238E27FC236}">
                <a16:creationId xmlns:a16="http://schemas.microsoft.com/office/drawing/2014/main" id="{259B3054-89FB-C311-58CC-D2BA3925F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2">
            <a:extLst>
              <a:ext uri="{FF2B5EF4-FFF2-40B4-BE49-F238E27FC236}">
                <a16:creationId xmlns:a16="http://schemas.microsoft.com/office/drawing/2014/main" id="{3D876ABD-BF4B-6F8B-C35A-93322C2162F3}"/>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4 – Just Over In the Glory-Land</a:t>
            </a:r>
            <a:endParaRPr lang="en-US" altLang="en-US" sz="2800"/>
          </a:p>
        </p:txBody>
      </p:sp>
      <p:sp>
        <p:nvSpPr>
          <p:cNvPr id="55299" name="Text Box 3">
            <a:extLst>
              <a:ext uri="{FF2B5EF4-FFF2-40B4-BE49-F238E27FC236}">
                <a16:creationId xmlns:a16="http://schemas.microsoft.com/office/drawing/2014/main" id="{7D14554C-F30B-E000-B2AB-11270EB96B5F}"/>
              </a:ext>
            </a:extLst>
          </p:cNvPr>
          <p:cNvSpPr txBox="1">
            <a:spLocks noChangeArrowheads="1"/>
          </p:cNvSpPr>
          <p:nvPr/>
        </p:nvSpPr>
        <p:spPr bwMode="auto">
          <a:xfrm>
            <a:off x="1752600" y="6162676"/>
            <a:ext cx="2152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a:solidFill>
                  <a:srgbClr val="000000"/>
                </a:solidFill>
                <a:latin typeface="Times New Roman" panose="02020603050405020304" pitchFamily="18" charset="0"/>
              </a:rPr>
              <a:t>Words: James W. Acuff</a:t>
            </a:r>
          </a:p>
          <a:p>
            <a:pPr eaLnBrk="0" fontAlgn="base" hangingPunct="0">
              <a:spcBef>
                <a:spcPct val="0"/>
              </a:spcBef>
              <a:spcAft>
                <a:spcPct val="0"/>
              </a:spcAft>
            </a:pPr>
            <a:r>
              <a:rPr lang="en-US" altLang="en-US" sz="1600">
                <a:solidFill>
                  <a:srgbClr val="000000"/>
                </a:solidFill>
                <a:latin typeface="Times New Roman" panose="02020603050405020304" pitchFamily="18" charset="0"/>
              </a:rPr>
              <a:t>Music: Emmett S. Dean</a:t>
            </a:r>
          </a:p>
        </p:txBody>
      </p:sp>
      <p:sp>
        <p:nvSpPr>
          <p:cNvPr id="55300" name="Text Box 4">
            <a:extLst>
              <a:ext uri="{FF2B5EF4-FFF2-40B4-BE49-F238E27FC236}">
                <a16:creationId xmlns:a16="http://schemas.microsoft.com/office/drawing/2014/main" id="{27F1CA5D-E3A2-E1AD-9074-AEA7685E0C3B}"/>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41007718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C6F728-D506-4680-97A6-7CD55608E51A}"/>
              </a:ext>
            </a:extLst>
          </p:cNvPr>
          <p:cNvSpPr txBox="1">
            <a:spLocks/>
          </p:cNvSpPr>
          <p:nvPr/>
        </p:nvSpPr>
        <p:spPr>
          <a:xfrm>
            <a:off x="-87084" y="4516151"/>
            <a:ext cx="11908970" cy="2246244"/>
          </a:xfrm>
          <a:prstGeom prst="rect">
            <a:avLst/>
          </a:prstGeom>
          <a:ln w="34925">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3900" b="0" i="0" u="none" strike="noStrike" kern="1200" cap="none" spc="0" normalizeH="0" baseline="0" noProof="0" dirty="0">
                <a:ln w="50800">
                  <a:solidFill>
                    <a:prstClr val="black"/>
                  </a:solidFill>
                </a:ln>
                <a:solidFill>
                  <a:prstClr val="white"/>
                </a:solidFill>
                <a:effectLst>
                  <a:outerShdw blurRad="38100" dist="38100" dir="2700000" algn="tl">
                    <a:srgbClr val="000000">
                      <a:alpha val="43137"/>
                    </a:srgbClr>
                  </a:outerShdw>
                </a:effectLst>
                <a:uLnTx/>
                <a:uFillTx/>
                <a:latin typeface="Bernard MT Condensed" panose="02050806060905020404" pitchFamily="18" charset="0"/>
                <a:ea typeface="+mj-ea"/>
                <a:cs typeface="+mj-cs"/>
              </a:rPr>
              <a:t>BAPTISM</a:t>
            </a:r>
          </a:p>
        </p:txBody>
      </p:sp>
    </p:spTree>
    <p:extLst>
      <p:ext uri="{BB962C8B-B14F-4D97-AF65-F5344CB8AC3E}">
        <p14:creationId xmlns:p14="http://schemas.microsoft.com/office/powerpoint/2010/main" val="25458221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9A5C96-94B7-9E81-2D82-D80D2EBDEAD7}"/>
              </a:ext>
            </a:extLst>
          </p:cNvPr>
          <p:cNvSpPr>
            <a:spLocks noGrp="1" noChangeArrowheads="1"/>
          </p:cNvSpPr>
          <p:nvPr>
            <p:ph type="ctrTitle"/>
          </p:nvPr>
        </p:nvSpPr>
        <p:spPr>
          <a:xfrm>
            <a:off x="1600200" y="152400"/>
            <a:ext cx="4038600" cy="228600"/>
          </a:xfrm>
        </p:spPr>
        <p:txBody>
          <a:bodyPr anchor="ctr"/>
          <a:lstStyle/>
          <a:p>
            <a:r>
              <a:rPr lang="en-US" altLang="en-US" sz="1800"/>
              <a:t>1-1 Mansion Over the Hilltop</a:t>
            </a:r>
            <a:endParaRPr lang="en-US" altLang="en-US" sz="4400"/>
          </a:p>
        </p:txBody>
      </p:sp>
      <p:pic>
        <p:nvPicPr>
          <p:cNvPr id="2098" name="Picture 50">
            <a:extLst>
              <a:ext uri="{FF2B5EF4-FFF2-40B4-BE49-F238E27FC236}">
                <a16:creationId xmlns:a16="http://schemas.microsoft.com/office/drawing/2014/main" id="{11AF7C7E-1048-0178-0850-52AB52701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 Box 51">
            <a:extLst>
              <a:ext uri="{FF2B5EF4-FFF2-40B4-BE49-F238E27FC236}">
                <a16:creationId xmlns:a16="http://schemas.microsoft.com/office/drawing/2014/main" id="{89014604-21A2-BB57-B726-1515A9C354C8}"/>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100" name="Text Box 52">
            <a:extLst>
              <a:ext uri="{FF2B5EF4-FFF2-40B4-BE49-F238E27FC236}">
                <a16:creationId xmlns:a16="http://schemas.microsoft.com/office/drawing/2014/main" id="{78A04B56-F99C-CD40-F7E6-11233624475A}"/>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505152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1C9EB28F-8498-E6A8-D34B-09F174874C59}"/>
              </a:ext>
            </a:extLst>
          </p:cNvPr>
          <p:cNvSpPr>
            <a:spLocks noGrp="1" noChangeArrowheads="1"/>
          </p:cNvSpPr>
          <p:nvPr>
            <p:ph type="ctrTitle"/>
          </p:nvPr>
        </p:nvSpPr>
        <p:spPr>
          <a:xfrm>
            <a:off x="1600200" y="152400"/>
            <a:ext cx="4038600" cy="228600"/>
          </a:xfrm>
        </p:spPr>
        <p:txBody>
          <a:bodyPr anchor="ctr"/>
          <a:lstStyle/>
          <a:p>
            <a:r>
              <a:rPr lang="en-US" altLang="en-US" sz="1800"/>
              <a:t>1-2 Mansion Over the Hilltop</a:t>
            </a:r>
            <a:endParaRPr lang="en-US" altLang="en-US" sz="4400"/>
          </a:p>
        </p:txBody>
      </p:sp>
      <p:pic>
        <p:nvPicPr>
          <p:cNvPr id="176131" name="Picture 3">
            <a:extLst>
              <a:ext uri="{FF2B5EF4-FFF2-40B4-BE49-F238E27FC236}">
                <a16:creationId xmlns:a16="http://schemas.microsoft.com/office/drawing/2014/main" id="{4C008468-F256-D884-5CA4-2F6D5E7BB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76132" name="Text Box 4">
            <a:extLst>
              <a:ext uri="{FF2B5EF4-FFF2-40B4-BE49-F238E27FC236}">
                <a16:creationId xmlns:a16="http://schemas.microsoft.com/office/drawing/2014/main" id="{ED06CC52-A5DF-EBE3-898E-59BD36126B0B}"/>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76133" name="Text Box 5">
            <a:extLst>
              <a:ext uri="{FF2B5EF4-FFF2-40B4-BE49-F238E27FC236}">
                <a16:creationId xmlns:a16="http://schemas.microsoft.com/office/drawing/2014/main" id="{1FD3890A-2C8D-450B-AD77-A8973A06D3B1}"/>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06266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0916B4E-E561-1D04-2865-D7408C814F5A}"/>
              </a:ext>
            </a:extLst>
          </p:cNvPr>
          <p:cNvSpPr>
            <a:spLocks noGrp="1" noChangeArrowheads="1"/>
          </p:cNvSpPr>
          <p:nvPr>
            <p:ph type="ctrTitle"/>
          </p:nvPr>
        </p:nvSpPr>
        <p:spPr>
          <a:xfrm>
            <a:off x="1600200" y="152400"/>
            <a:ext cx="4038600" cy="228600"/>
          </a:xfrm>
        </p:spPr>
        <p:txBody>
          <a:bodyPr anchor="ctr"/>
          <a:lstStyle/>
          <a:p>
            <a:r>
              <a:rPr lang="en-US" altLang="en-US" sz="1800"/>
              <a:t>C-1 Mansion Over the Hilltop</a:t>
            </a:r>
            <a:endParaRPr lang="en-US" altLang="en-US" sz="4400"/>
          </a:p>
        </p:txBody>
      </p:sp>
      <p:pic>
        <p:nvPicPr>
          <p:cNvPr id="183299" name="Picture 3">
            <a:extLst>
              <a:ext uri="{FF2B5EF4-FFF2-40B4-BE49-F238E27FC236}">
                <a16:creationId xmlns:a16="http://schemas.microsoft.com/office/drawing/2014/main" id="{A2D81BE0-8C41-68B6-C08D-92E8B9FD4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83300" name="Text Box 4">
            <a:extLst>
              <a:ext uri="{FF2B5EF4-FFF2-40B4-BE49-F238E27FC236}">
                <a16:creationId xmlns:a16="http://schemas.microsoft.com/office/drawing/2014/main" id="{CF57EE60-1796-6ED3-027D-67EB662373E7}"/>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83301" name="Text Box 5">
            <a:extLst>
              <a:ext uri="{FF2B5EF4-FFF2-40B4-BE49-F238E27FC236}">
                <a16:creationId xmlns:a16="http://schemas.microsoft.com/office/drawing/2014/main" id="{753F600F-A1D3-2BD2-33B9-D05FC2E3D12F}"/>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81494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0C7EA9E-3462-D102-0790-60B3C30FB6DB}"/>
              </a:ext>
            </a:extLst>
          </p:cNvPr>
          <p:cNvSpPr>
            <a:spLocks noGrp="1" noChangeArrowheads="1"/>
          </p:cNvSpPr>
          <p:nvPr>
            <p:ph type="ctrTitle"/>
          </p:nvPr>
        </p:nvSpPr>
        <p:spPr>
          <a:xfrm>
            <a:off x="1600200" y="152400"/>
            <a:ext cx="4038600" cy="228600"/>
          </a:xfrm>
        </p:spPr>
        <p:txBody>
          <a:bodyPr anchor="ctr"/>
          <a:lstStyle/>
          <a:p>
            <a:r>
              <a:rPr lang="en-US" altLang="en-US" sz="1800"/>
              <a:t>C-2 Mansion Over the Hilltop</a:t>
            </a:r>
            <a:endParaRPr lang="en-US" altLang="en-US" sz="4400"/>
          </a:p>
        </p:txBody>
      </p:sp>
      <p:pic>
        <p:nvPicPr>
          <p:cNvPr id="184323" name="Picture 3">
            <a:extLst>
              <a:ext uri="{FF2B5EF4-FFF2-40B4-BE49-F238E27FC236}">
                <a16:creationId xmlns:a16="http://schemas.microsoft.com/office/drawing/2014/main" id="{67042DED-1F65-F38C-C07E-4DE4A3A0F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84324" name="Text Box 4">
            <a:extLst>
              <a:ext uri="{FF2B5EF4-FFF2-40B4-BE49-F238E27FC236}">
                <a16:creationId xmlns:a16="http://schemas.microsoft.com/office/drawing/2014/main" id="{1DDF8DE0-8CEA-37E5-97AD-3E96465EC3DF}"/>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84325" name="Text Box 5">
            <a:extLst>
              <a:ext uri="{FF2B5EF4-FFF2-40B4-BE49-F238E27FC236}">
                <a16:creationId xmlns:a16="http://schemas.microsoft.com/office/drawing/2014/main" id="{8A80EF33-4B5F-4D14-B880-929B888B8551}"/>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835713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C8FEEF08-AF2A-F9C3-9DBC-41F13CE91B88}"/>
              </a:ext>
            </a:extLst>
          </p:cNvPr>
          <p:cNvSpPr>
            <a:spLocks noGrp="1" noChangeArrowheads="1"/>
          </p:cNvSpPr>
          <p:nvPr>
            <p:ph type="ctrTitle"/>
          </p:nvPr>
        </p:nvSpPr>
        <p:spPr>
          <a:xfrm>
            <a:off x="1600200" y="152400"/>
            <a:ext cx="4038600" cy="228600"/>
          </a:xfrm>
        </p:spPr>
        <p:txBody>
          <a:bodyPr anchor="ctr"/>
          <a:lstStyle/>
          <a:p>
            <a:r>
              <a:rPr lang="en-US" altLang="en-US" sz="1800"/>
              <a:t>2-1 Mansion Over the Hilltop</a:t>
            </a:r>
            <a:endParaRPr lang="en-US" altLang="en-US" sz="4400"/>
          </a:p>
        </p:txBody>
      </p:sp>
      <p:pic>
        <p:nvPicPr>
          <p:cNvPr id="177155" name="Picture 3">
            <a:extLst>
              <a:ext uri="{FF2B5EF4-FFF2-40B4-BE49-F238E27FC236}">
                <a16:creationId xmlns:a16="http://schemas.microsoft.com/office/drawing/2014/main" id="{3E46C702-549D-520D-9A37-DADA8EC15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77156" name="Text Box 4">
            <a:extLst>
              <a:ext uri="{FF2B5EF4-FFF2-40B4-BE49-F238E27FC236}">
                <a16:creationId xmlns:a16="http://schemas.microsoft.com/office/drawing/2014/main" id="{3538F68D-083E-4F28-FD1A-BF132674154B}"/>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77157" name="Text Box 5">
            <a:extLst>
              <a:ext uri="{FF2B5EF4-FFF2-40B4-BE49-F238E27FC236}">
                <a16:creationId xmlns:a16="http://schemas.microsoft.com/office/drawing/2014/main" id="{2F94A67D-CE83-8E50-DF03-D6B7F1CEC08D}"/>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561483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50D0A7B-0D98-5945-4F0E-DE12FB77BE96}"/>
              </a:ext>
            </a:extLst>
          </p:cNvPr>
          <p:cNvSpPr>
            <a:spLocks noGrp="1" noChangeArrowheads="1"/>
          </p:cNvSpPr>
          <p:nvPr>
            <p:ph type="ctrTitle"/>
          </p:nvPr>
        </p:nvSpPr>
        <p:spPr>
          <a:xfrm>
            <a:off x="1600200" y="152400"/>
            <a:ext cx="4038600" cy="228600"/>
          </a:xfrm>
        </p:spPr>
        <p:txBody>
          <a:bodyPr anchor="ctr"/>
          <a:lstStyle/>
          <a:p>
            <a:r>
              <a:rPr lang="en-US" altLang="en-US" sz="1800"/>
              <a:t>2-2 Mansion Over the Hilltop</a:t>
            </a:r>
            <a:endParaRPr lang="en-US" altLang="en-US" sz="4400"/>
          </a:p>
        </p:txBody>
      </p:sp>
      <p:pic>
        <p:nvPicPr>
          <p:cNvPr id="178179" name="Picture 3">
            <a:extLst>
              <a:ext uri="{FF2B5EF4-FFF2-40B4-BE49-F238E27FC236}">
                <a16:creationId xmlns:a16="http://schemas.microsoft.com/office/drawing/2014/main" id="{8D506260-020D-2223-B42B-8C83FC647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78180" name="Text Box 4">
            <a:extLst>
              <a:ext uri="{FF2B5EF4-FFF2-40B4-BE49-F238E27FC236}">
                <a16:creationId xmlns:a16="http://schemas.microsoft.com/office/drawing/2014/main" id="{B2F87299-4162-98B7-7A09-5368419EBD72}"/>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78181" name="Text Box 5">
            <a:extLst>
              <a:ext uri="{FF2B5EF4-FFF2-40B4-BE49-F238E27FC236}">
                <a16:creationId xmlns:a16="http://schemas.microsoft.com/office/drawing/2014/main" id="{470CB751-127B-6AD2-F97E-6DD6C331105B}"/>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474462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00E95A6-7579-5261-D78B-7F7775DDE595}"/>
              </a:ext>
            </a:extLst>
          </p:cNvPr>
          <p:cNvSpPr>
            <a:spLocks noGrp="1" noChangeArrowheads="1"/>
          </p:cNvSpPr>
          <p:nvPr>
            <p:ph type="ctrTitle"/>
          </p:nvPr>
        </p:nvSpPr>
        <p:spPr>
          <a:xfrm>
            <a:off x="1600200" y="152400"/>
            <a:ext cx="4038600" cy="228600"/>
          </a:xfrm>
        </p:spPr>
        <p:txBody>
          <a:bodyPr anchor="ctr"/>
          <a:lstStyle/>
          <a:p>
            <a:r>
              <a:rPr lang="en-US" altLang="en-US" sz="1800"/>
              <a:t>C-1 Mansion Over the Hilltop</a:t>
            </a:r>
            <a:endParaRPr lang="en-US" altLang="en-US" sz="4400"/>
          </a:p>
        </p:txBody>
      </p:sp>
      <p:pic>
        <p:nvPicPr>
          <p:cNvPr id="181251" name="Picture 3">
            <a:extLst>
              <a:ext uri="{FF2B5EF4-FFF2-40B4-BE49-F238E27FC236}">
                <a16:creationId xmlns:a16="http://schemas.microsoft.com/office/drawing/2014/main" id="{3C315878-493D-67A2-4046-4E0E0E74E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81252" name="Text Box 4">
            <a:extLst>
              <a:ext uri="{FF2B5EF4-FFF2-40B4-BE49-F238E27FC236}">
                <a16:creationId xmlns:a16="http://schemas.microsoft.com/office/drawing/2014/main" id="{730018FE-87EF-5F84-B6BE-B9829EC88BED}"/>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81253" name="Text Box 5">
            <a:extLst>
              <a:ext uri="{FF2B5EF4-FFF2-40B4-BE49-F238E27FC236}">
                <a16:creationId xmlns:a16="http://schemas.microsoft.com/office/drawing/2014/main" id="{D7348280-2D95-F70A-9B36-64887B60A01E}"/>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007927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9940E04-A191-4DEB-012F-5D6778FEB5AC}"/>
              </a:ext>
            </a:extLst>
          </p:cNvPr>
          <p:cNvSpPr>
            <a:spLocks noGrp="1" noChangeArrowheads="1"/>
          </p:cNvSpPr>
          <p:nvPr>
            <p:ph type="ctrTitle"/>
          </p:nvPr>
        </p:nvSpPr>
        <p:spPr>
          <a:xfrm>
            <a:off x="1600200" y="152400"/>
            <a:ext cx="4038600" cy="228600"/>
          </a:xfrm>
        </p:spPr>
        <p:txBody>
          <a:bodyPr anchor="ctr"/>
          <a:lstStyle/>
          <a:p>
            <a:r>
              <a:rPr lang="en-US" altLang="en-US" sz="1800"/>
              <a:t>C-2 Mansion Over the Hilltop</a:t>
            </a:r>
            <a:endParaRPr lang="en-US" altLang="en-US" sz="4400"/>
          </a:p>
        </p:txBody>
      </p:sp>
      <p:pic>
        <p:nvPicPr>
          <p:cNvPr id="182275" name="Picture 3">
            <a:extLst>
              <a:ext uri="{FF2B5EF4-FFF2-40B4-BE49-F238E27FC236}">
                <a16:creationId xmlns:a16="http://schemas.microsoft.com/office/drawing/2014/main" id="{6ECB3319-5F65-5FF5-F5EB-682C14AEA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82276" name="Text Box 4">
            <a:extLst>
              <a:ext uri="{FF2B5EF4-FFF2-40B4-BE49-F238E27FC236}">
                <a16:creationId xmlns:a16="http://schemas.microsoft.com/office/drawing/2014/main" id="{CDEF16A4-DA32-FA41-766F-582397B164C5}"/>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881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82277" name="Text Box 5">
            <a:extLst>
              <a:ext uri="{FF2B5EF4-FFF2-40B4-BE49-F238E27FC236}">
                <a16:creationId xmlns:a16="http://schemas.microsoft.com/office/drawing/2014/main" id="{F3D9BA1E-C621-1BA8-CBEE-3CFE3B91B43E}"/>
              </a:ext>
            </a:extLst>
          </p:cNvPr>
          <p:cNvSpPr txBox="1">
            <a:spLocks noChangeArrowheads="1"/>
          </p:cNvSpPr>
          <p:nvPr/>
        </p:nvSpPr>
        <p:spPr bwMode="auto">
          <a:xfrm>
            <a:off x="1600201" y="762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Mansion Over the Hilltop</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 name="Octagon 1">
            <a:extLst>
              <a:ext uri="{FF2B5EF4-FFF2-40B4-BE49-F238E27FC236}">
                <a16:creationId xmlns:a16="http://schemas.microsoft.com/office/drawing/2014/main" id="{79E39DC3-8576-6C66-238E-7B0AA235B4D2}"/>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Display"/>
              <a:ea typeface="+mn-ea"/>
              <a:cs typeface="+mn-cs"/>
            </a:endParaRPr>
          </a:p>
        </p:txBody>
      </p:sp>
    </p:spTree>
    <p:extLst>
      <p:ext uri="{BB962C8B-B14F-4D97-AF65-F5344CB8AC3E}">
        <p14:creationId xmlns:p14="http://schemas.microsoft.com/office/powerpoint/2010/main" val="243347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3CF873E-4039-E17E-FA9E-966CC929E1D0}"/>
              </a:ext>
            </a:extLst>
          </p:cNvPr>
          <p:cNvSpPr>
            <a:spLocks noGrp="1" noChangeArrowheads="1"/>
          </p:cNvSpPr>
          <p:nvPr>
            <p:ph type="ctrTitle"/>
          </p:nvPr>
        </p:nvSpPr>
        <p:spPr>
          <a:xfrm>
            <a:off x="1600200" y="152400"/>
            <a:ext cx="4038600" cy="228600"/>
          </a:xfrm>
        </p:spPr>
        <p:txBody>
          <a:bodyPr anchor="ctr"/>
          <a:lstStyle/>
          <a:p>
            <a:r>
              <a:rPr lang="en-US" altLang="en-US" sz="1800"/>
              <a:t>1-1 Walking in Sunlight</a:t>
            </a:r>
            <a:endParaRPr lang="en-US" altLang="en-US" sz="4400"/>
          </a:p>
        </p:txBody>
      </p:sp>
      <p:pic>
        <p:nvPicPr>
          <p:cNvPr id="2105" name="Picture 57">
            <a:extLst>
              <a:ext uri="{FF2B5EF4-FFF2-40B4-BE49-F238E27FC236}">
                <a16:creationId xmlns:a16="http://schemas.microsoft.com/office/drawing/2014/main" id="{12B311E1-F135-9F1F-A7C2-A85735EE3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06" name="Text Box 58">
            <a:extLst>
              <a:ext uri="{FF2B5EF4-FFF2-40B4-BE49-F238E27FC236}">
                <a16:creationId xmlns:a16="http://schemas.microsoft.com/office/drawing/2014/main" id="{38688147-C9AD-C86F-F9E8-A172E5B9DA8D}"/>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107" name="Text Box 59">
            <a:extLst>
              <a:ext uri="{FF2B5EF4-FFF2-40B4-BE49-F238E27FC236}">
                <a16:creationId xmlns:a16="http://schemas.microsoft.com/office/drawing/2014/main" id="{2F8C2D4A-7F2A-41FC-139C-D1BE51C4868B}"/>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97593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a:extLst>
              <a:ext uri="{FF2B5EF4-FFF2-40B4-BE49-F238E27FC236}">
                <a16:creationId xmlns:a16="http://schemas.microsoft.com/office/drawing/2014/main" id="{88A0EE7D-D5D1-3B2D-6F23-5813A09F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2" name="Rectangle 2">
            <a:extLst>
              <a:ext uri="{FF2B5EF4-FFF2-40B4-BE49-F238E27FC236}">
                <a16:creationId xmlns:a16="http://schemas.microsoft.com/office/drawing/2014/main" id="{125B3866-DD94-60D8-E7EB-3B1DA79BCDE9}"/>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4 – Just Over In the Glory-Land</a:t>
            </a:r>
          </a:p>
        </p:txBody>
      </p:sp>
      <p:sp>
        <p:nvSpPr>
          <p:cNvPr id="56323" name="Text Box 3">
            <a:extLst>
              <a:ext uri="{FF2B5EF4-FFF2-40B4-BE49-F238E27FC236}">
                <a16:creationId xmlns:a16="http://schemas.microsoft.com/office/drawing/2014/main" id="{D4F82759-C998-C115-2529-149F09B22FFB}"/>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20517008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7B0ECB6-33A8-C941-CB4E-BD3A3A619B50}"/>
              </a:ext>
            </a:extLst>
          </p:cNvPr>
          <p:cNvSpPr>
            <a:spLocks noGrp="1" noChangeArrowheads="1"/>
          </p:cNvSpPr>
          <p:nvPr>
            <p:ph type="ctrTitle"/>
          </p:nvPr>
        </p:nvSpPr>
        <p:spPr>
          <a:xfrm>
            <a:off x="1600200" y="152400"/>
            <a:ext cx="4038600" cy="228600"/>
          </a:xfrm>
        </p:spPr>
        <p:txBody>
          <a:bodyPr anchor="ctr"/>
          <a:lstStyle/>
          <a:p>
            <a:r>
              <a:rPr lang="en-US" altLang="en-US" sz="1800"/>
              <a:t>1-2 Walking in Sunlight</a:t>
            </a:r>
            <a:endParaRPr lang="en-US" altLang="en-US" sz="4400"/>
          </a:p>
        </p:txBody>
      </p:sp>
      <p:pic>
        <p:nvPicPr>
          <p:cNvPr id="194563" name="Picture 3">
            <a:extLst>
              <a:ext uri="{FF2B5EF4-FFF2-40B4-BE49-F238E27FC236}">
                <a16:creationId xmlns:a16="http://schemas.microsoft.com/office/drawing/2014/main" id="{22719480-1CE4-D87F-5475-3D0E8DB98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4564" name="Text Box 4">
            <a:extLst>
              <a:ext uri="{FF2B5EF4-FFF2-40B4-BE49-F238E27FC236}">
                <a16:creationId xmlns:a16="http://schemas.microsoft.com/office/drawing/2014/main" id="{1482B39B-E13E-7E8C-C8C1-62F4AF0FB2DE}"/>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4565" name="Text Box 5">
            <a:extLst>
              <a:ext uri="{FF2B5EF4-FFF2-40B4-BE49-F238E27FC236}">
                <a16:creationId xmlns:a16="http://schemas.microsoft.com/office/drawing/2014/main" id="{CFB066A3-1238-33AF-598A-0B975125FC8D}"/>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772508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8E51191-BD96-C163-A833-E40C6FA3C53E}"/>
              </a:ext>
            </a:extLst>
          </p:cNvPr>
          <p:cNvSpPr>
            <a:spLocks noGrp="1" noChangeArrowheads="1"/>
          </p:cNvSpPr>
          <p:nvPr>
            <p:ph type="ctrTitle"/>
          </p:nvPr>
        </p:nvSpPr>
        <p:spPr>
          <a:xfrm>
            <a:off x="1600200" y="152400"/>
            <a:ext cx="4038600" cy="228600"/>
          </a:xfrm>
        </p:spPr>
        <p:txBody>
          <a:bodyPr anchor="ctr"/>
          <a:lstStyle/>
          <a:p>
            <a:r>
              <a:rPr lang="en-US" altLang="en-US" sz="1800"/>
              <a:t>C-1 Walking in Sunlight</a:t>
            </a:r>
            <a:endParaRPr lang="en-US" altLang="en-US" sz="4400"/>
          </a:p>
        </p:txBody>
      </p:sp>
      <p:pic>
        <p:nvPicPr>
          <p:cNvPr id="201731" name="Picture 3">
            <a:extLst>
              <a:ext uri="{FF2B5EF4-FFF2-40B4-BE49-F238E27FC236}">
                <a16:creationId xmlns:a16="http://schemas.microsoft.com/office/drawing/2014/main" id="{2BDCA1BA-AAD7-5F50-6C12-E2A76AD42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a:extLst>
              <a:ext uri="{FF2B5EF4-FFF2-40B4-BE49-F238E27FC236}">
                <a16:creationId xmlns:a16="http://schemas.microsoft.com/office/drawing/2014/main" id="{F8DCA4FC-8422-72CB-0E35-BBE5B85CBC0C}"/>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01733" name="Text Box 5">
            <a:extLst>
              <a:ext uri="{FF2B5EF4-FFF2-40B4-BE49-F238E27FC236}">
                <a16:creationId xmlns:a16="http://schemas.microsoft.com/office/drawing/2014/main" id="{008396A3-ED42-E060-B42E-5D383A7A5339}"/>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686779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B956081-4031-2CB1-B11A-F349C8E4F748}"/>
              </a:ext>
            </a:extLst>
          </p:cNvPr>
          <p:cNvSpPr>
            <a:spLocks noGrp="1" noChangeArrowheads="1"/>
          </p:cNvSpPr>
          <p:nvPr>
            <p:ph type="ctrTitle"/>
          </p:nvPr>
        </p:nvSpPr>
        <p:spPr>
          <a:xfrm>
            <a:off x="1600200" y="152400"/>
            <a:ext cx="4038600" cy="228600"/>
          </a:xfrm>
        </p:spPr>
        <p:txBody>
          <a:bodyPr anchor="ctr"/>
          <a:lstStyle/>
          <a:p>
            <a:r>
              <a:rPr lang="en-US" altLang="en-US" sz="1800"/>
              <a:t>C-2 Walking in Sunlight</a:t>
            </a:r>
            <a:endParaRPr lang="en-US" altLang="en-US" sz="4400"/>
          </a:p>
        </p:txBody>
      </p:sp>
      <p:pic>
        <p:nvPicPr>
          <p:cNvPr id="202755" name="Picture 3">
            <a:extLst>
              <a:ext uri="{FF2B5EF4-FFF2-40B4-BE49-F238E27FC236}">
                <a16:creationId xmlns:a16="http://schemas.microsoft.com/office/drawing/2014/main" id="{CD31D64B-F8FD-57F9-094C-ADC322808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2756" name="Text Box 4">
            <a:extLst>
              <a:ext uri="{FF2B5EF4-FFF2-40B4-BE49-F238E27FC236}">
                <a16:creationId xmlns:a16="http://schemas.microsoft.com/office/drawing/2014/main" id="{9CD7F66D-D8CF-A70C-2EEA-80990D5EAA9C}"/>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02757" name="Text Box 5">
            <a:extLst>
              <a:ext uri="{FF2B5EF4-FFF2-40B4-BE49-F238E27FC236}">
                <a16:creationId xmlns:a16="http://schemas.microsoft.com/office/drawing/2014/main" id="{4FABFA25-4E42-68A1-D9AF-54B2130B018F}"/>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1754997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B08792C8-9D02-4CAC-1642-7D6CD24B3378}"/>
              </a:ext>
            </a:extLst>
          </p:cNvPr>
          <p:cNvSpPr>
            <a:spLocks noGrp="1" noChangeArrowheads="1"/>
          </p:cNvSpPr>
          <p:nvPr>
            <p:ph type="ctrTitle"/>
          </p:nvPr>
        </p:nvSpPr>
        <p:spPr>
          <a:xfrm>
            <a:off x="1600200" y="152400"/>
            <a:ext cx="4038600" cy="228600"/>
          </a:xfrm>
        </p:spPr>
        <p:txBody>
          <a:bodyPr anchor="ctr"/>
          <a:lstStyle/>
          <a:p>
            <a:r>
              <a:rPr lang="en-US" altLang="en-US" sz="1800"/>
              <a:t>2-1 Walking in Sunlight</a:t>
            </a:r>
            <a:endParaRPr lang="en-US" altLang="en-US" sz="4400"/>
          </a:p>
        </p:txBody>
      </p:sp>
      <p:pic>
        <p:nvPicPr>
          <p:cNvPr id="195587" name="Picture 3">
            <a:extLst>
              <a:ext uri="{FF2B5EF4-FFF2-40B4-BE49-F238E27FC236}">
                <a16:creationId xmlns:a16="http://schemas.microsoft.com/office/drawing/2014/main" id="{E5296ACE-0475-39C2-FE3C-A46E16D42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5588" name="Text Box 4">
            <a:extLst>
              <a:ext uri="{FF2B5EF4-FFF2-40B4-BE49-F238E27FC236}">
                <a16:creationId xmlns:a16="http://schemas.microsoft.com/office/drawing/2014/main" id="{5618C0D1-E15B-241B-C26B-B50FBF1035FF}"/>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5589" name="Text Box 5">
            <a:extLst>
              <a:ext uri="{FF2B5EF4-FFF2-40B4-BE49-F238E27FC236}">
                <a16:creationId xmlns:a16="http://schemas.microsoft.com/office/drawing/2014/main" id="{D075B514-EB16-09E7-9975-3A09D7907772}"/>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528159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AB22538-B9C3-BB67-05AE-DA7C88322FB9}"/>
              </a:ext>
            </a:extLst>
          </p:cNvPr>
          <p:cNvSpPr>
            <a:spLocks noGrp="1" noChangeArrowheads="1"/>
          </p:cNvSpPr>
          <p:nvPr>
            <p:ph type="ctrTitle"/>
          </p:nvPr>
        </p:nvSpPr>
        <p:spPr>
          <a:xfrm>
            <a:off x="1600200" y="152400"/>
            <a:ext cx="4038600" cy="228600"/>
          </a:xfrm>
        </p:spPr>
        <p:txBody>
          <a:bodyPr anchor="ctr"/>
          <a:lstStyle/>
          <a:p>
            <a:r>
              <a:rPr lang="en-US" altLang="en-US" sz="1800"/>
              <a:t>2-2 Walking in Sunlight</a:t>
            </a:r>
            <a:endParaRPr lang="en-US" altLang="en-US" sz="4400"/>
          </a:p>
        </p:txBody>
      </p:sp>
      <p:pic>
        <p:nvPicPr>
          <p:cNvPr id="196611" name="Picture 3">
            <a:extLst>
              <a:ext uri="{FF2B5EF4-FFF2-40B4-BE49-F238E27FC236}">
                <a16:creationId xmlns:a16="http://schemas.microsoft.com/office/drawing/2014/main" id="{E3BD129C-50B2-3F32-2ACB-CE4AE121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6612" name="Text Box 4">
            <a:extLst>
              <a:ext uri="{FF2B5EF4-FFF2-40B4-BE49-F238E27FC236}">
                <a16:creationId xmlns:a16="http://schemas.microsoft.com/office/drawing/2014/main" id="{E4B24D51-E904-49B8-CCC5-C03264776148}"/>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6613" name="Text Box 5">
            <a:extLst>
              <a:ext uri="{FF2B5EF4-FFF2-40B4-BE49-F238E27FC236}">
                <a16:creationId xmlns:a16="http://schemas.microsoft.com/office/drawing/2014/main" id="{AFEADA27-B50F-0981-10E8-342C1A118F0A}"/>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9764242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7EA378A-6E25-AF40-2F19-977BCC6C0ECE}"/>
              </a:ext>
            </a:extLst>
          </p:cNvPr>
          <p:cNvSpPr>
            <a:spLocks noGrp="1" noChangeArrowheads="1"/>
          </p:cNvSpPr>
          <p:nvPr>
            <p:ph type="ctrTitle"/>
          </p:nvPr>
        </p:nvSpPr>
        <p:spPr>
          <a:xfrm>
            <a:off x="1600200" y="152400"/>
            <a:ext cx="4038600" cy="228600"/>
          </a:xfrm>
        </p:spPr>
        <p:txBody>
          <a:bodyPr anchor="ctr"/>
          <a:lstStyle/>
          <a:p>
            <a:r>
              <a:rPr lang="en-US" altLang="en-US" sz="1800"/>
              <a:t>C-1 Walking in Sunlight</a:t>
            </a:r>
            <a:endParaRPr lang="en-US" altLang="en-US" sz="4400"/>
          </a:p>
        </p:txBody>
      </p:sp>
      <p:pic>
        <p:nvPicPr>
          <p:cNvPr id="203779" name="Picture 3">
            <a:extLst>
              <a:ext uri="{FF2B5EF4-FFF2-40B4-BE49-F238E27FC236}">
                <a16:creationId xmlns:a16="http://schemas.microsoft.com/office/drawing/2014/main" id="{FA70DF20-492A-FCB6-B253-7B9ED0937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3780" name="Text Box 4">
            <a:extLst>
              <a:ext uri="{FF2B5EF4-FFF2-40B4-BE49-F238E27FC236}">
                <a16:creationId xmlns:a16="http://schemas.microsoft.com/office/drawing/2014/main" id="{F7DB1117-F565-7C2E-F65F-22F55D8903FD}"/>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03781" name="Text Box 5">
            <a:extLst>
              <a:ext uri="{FF2B5EF4-FFF2-40B4-BE49-F238E27FC236}">
                <a16:creationId xmlns:a16="http://schemas.microsoft.com/office/drawing/2014/main" id="{A79FCE61-222D-A1EC-0F3F-B917ECDA8D21}"/>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8213816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AA3931B-700C-B3DE-5D70-09ACB492226B}"/>
              </a:ext>
            </a:extLst>
          </p:cNvPr>
          <p:cNvSpPr>
            <a:spLocks noGrp="1" noChangeArrowheads="1"/>
          </p:cNvSpPr>
          <p:nvPr>
            <p:ph type="ctrTitle"/>
          </p:nvPr>
        </p:nvSpPr>
        <p:spPr>
          <a:xfrm>
            <a:off x="1600200" y="152400"/>
            <a:ext cx="4038600" cy="228600"/>
          </a:xfrm>
        </p:spPr>
        <p:txBody>
          <a:bodyPr anchor="ctr"/>
          <a:lstStyle/>
          <a:p>
            <a:r>
              <a:rPr lang="en-US" altLang="en-US" sz="1800"/>
              <a:t>C-2 Walking in Sunlight</a:t>
            </a:r>
            <a:endParaRPr lang="en-US" altLang="en-US" sz="4400"/>
          </a:p>
        </p:txBody>
      </p:sp>
      <p:pic>
        <p:nvPicPr>
          <p:cNvPr id="204803" name="Picture 3">
            <a:extLst>
              <a:ext uri="{FF2B5EF4-FFF2-40B4-BE49-F238E27FC236}">
                <a16:creationId xmlns:a16="http://schemas.microsoft.com/office/drawing/2014/main" id="{B91C9174-2885-B371-7B3D-F7CBE06EC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4804" name="Text Box 4">
            <a:extLst>
              <a:ext uri="{FF2B5EF4-FFF2-40B4-BE49-F238E27FC236}">
                <a16:creationId xmlns:a16="http://schemas.microsoft.com/office/drawing/2014/main" id="{F72E8D7F-1FEF-F8A2-9693-2AE554BEE125}"/>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04805" name="Text Box 5">
            <a:extLst>
              <a:ext uri="{FF2B5EF4-FFF2-40B4-BE49-F238E27FC236}">
                <a16:creationId xmlns:a16="http://schemas.microsoft.com/office/drawing/2014/main" id="{0DC70052-7134-56DB-9ABE-9830E731F07E}"/>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8303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8BB2B4A-C76B-901D-4B51-0CEF33EB59CB}"/>
              </a:ext>
            </a:extLst>
          </p:cNvPr>
          <p:cNvSpPr>
            <a:spLocks noGrp="1" noChangeArrowheads="1"/>
          </p:cNvSpPr>
          <p:nvPr>
            <p:ph type="ctrTitle"/>
          </p:nvPr>
        </p:nvSpPr>
        <p:spPr>
          <a:xfrm>
            <a:off x="1600200" y="152400"/>
            <a:ext cx="4038600" cy="228600"/>
          </a:xfrm>
        </p:spPr>
        <p:txBody>
          <a:bodyPr anchor="ctr"/>
          <a:lstStyle/>
          <a:p>
            <a:r>
              <a:rPr lang="en-US" altLang="en-US" sz="1800"/>
              <a:t>3-1 Walking in Sunlight</a:t>
            </a:r>
            <a:endParaRPr lang="en-US" altLang="en-US" sz="4400"/>
          </a:p>
        </p:txBody>
      </p:sp>
      <p:pic>
        <p:nvPicPr>
          <p:cNvPr id="197635" name="Picture 3">
            <a:extLst>
              <a:ext uri="{FF2B5EF4-FFF2-40B4-BE49-F238E27FC236}">
                <a16:creationId xmlns:a16="http://schemas.microsoft.com/office/drawing/2014/main" id="{8CF4188D-1E00-4AD5-8BE8-F11871B72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7636" name="Text Box 4">
            <a:extLst>
              <a:ext uri="{FF2B5EF4-FFF2-40B4-BE49-F238E27FC236}">
                <a16:creationId xmlns:a16="http://schemas.microsoft.com/office/drawing/2014/main" id="{11A7ED22-BADF-89C4-96B0-C7C11EE3D469}"/>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7637" name="Text Box 5">
            <a:extLst>
              <a:ext uri="{FF2B5EF4-FFF2-40B4-BE49-F238E27FC236}">
                <a16:creationId xmlns:a16="http://schemas.microsoft.com/office/drawing/2014/main" id="{A2B16CDD-94F9-E989-E7AD-2D09475537A1}"/>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0554690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38A4E9C-E789-AC72-597B-90787D252CBA}"/>
              </a:ext>
            </a:extLst>
          </p:cNvPr>
          <p:cNvSpPr>
            <a:spLocks noGrp="1" noChangeArrowheads="1"/>
          </p:cNvSpPr>
          <p:nvPr>
            <p:ph type="ctrTitle"/>
          </p:nvPr>
        </p:nvSpPr>
        <p:spPr>
          <a:xfrm>
            <a:off x="1600200" y="152400"/>
            <a:ext cx="4038600" cy="228600"/>
          </a:xfrm>
        </p:spPr>
        <p:txBody>
          <a:bodyPr anchor="ctr"/>
          <a:lstStyle/>
          <a:p>
            <a:r>
              <a:rPr lang="en-US" altLang="en-US" sz="1800"/>
              <a:t>3-2 Walking in Sunlight</a:t>
            </a:r>
            <a:endParaRPr lang="en-US" altLang="en-US" sz="4400"/>
          </a:p>
        </p:txBody>
      </p:sp>
      <p:pic>
        <p:nvPicPr>
          <p:cNvPr id="198659" name="Picture 3">
            <a:extLst>
              <a:ext uri="{FF2B5EF4-FFF2-40B4-BE49-F238E27FC236}">
                <a16:creationId xmlns:a16="http://schemas.microsoft.com/office/drawing/2014/main" id="{2A3D6A92-870E-8C36-A901-7046B3A10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8660" name="Text Box 4">
            <a:extLst>
              <a:ext uri="{FF2B5EF4-FFF2-40B4-BE49-F238E27FC236}">
                <a16:creationId xmlns:a16="http://schemas.microsoft.com/office/drawing/2014/main" id="{E1171976-5A15-00D0-7CE4-6B03495A91FD}"/>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8661" name="Text Box 5">
            <a:extLst>
              <a:ext uri="{FF2B5EF4-FFF2-40B4-BE49-F238E27FC236}">
                <a16:creationId xmlns:a16="http://schemas.microsoft.com/office/drawing/2014/main" id="{BED0B956-A47A-D423-2A82-D09A651761D7}"/>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480318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86EF35B-3516-4235-A5B7-F97968CCCBFB}"/>
              </a:ext>
            </a:extLst>
          </p:cNvPr>
          <p:cNvSpPr>
            <a:spLocks noGrp="1" noChangeArrowheads="1"/>
          </p:cNvSpPr>
          <p:nvPr>
            <p:ph type="ctrTitle"/>
          </p:nvPr>
        </p:nvSpPr>
        <p:spPr>
          <a:xfrm>
            <a:off x="1600200" y="152400"/>
            <a:ext cx="4038600" cy="228600"/>
          </a:xfrm>
        </p:spPr>
        <p:txBody>
          <a:bodyPr anchor="ctr"/>
          <a:lstStyle/>
          <a:p>
            <a:r>
              <a:rPr lang="en-US" altLang="en-US" sz="1800"/>
              <a:t>C-1 Walking in Sunlight</a:t>
            </a:r>
            <a:endParaRPr lang="en-US" altLang="en-US" sz="4400"/>
          </a:p>
        </p:txBody>
      </p:sp>
      <p:pic>
        <p:nvPicPr>
          <p:cNvPr id="199683" name="Picture 3">
            <a:extLst>
              <a:ext uri="{FF2B5EF4-FFF2-40B4-BE49-F238E27FC236}">
                <a16:creationId xmlns:a16="http://schemas.microsoft.com/office/drawing/2014/main" id="{BBE008F8-B43A-1F80-5BB9-FC3248C94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9684" name="Text Box 4">
            <a:extLst>
              <a:ext uri="{FF2B5EF4-FFF2-40B4-BE49-F238E27FC236}">
                <a16:creationId xmlns:a16="http://schemas.microsoft.com/office/drawing/2014/main" id="{6805CE1A-B706-A012-9F41-8C12B5BC764F}"/>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99685" name="Text Box 5">
            <a:extLst>
              <a:ext uri="{FF2B5EF4-FFF2-40B4-BE49-F238E27FC236}">
                <a16:creationId xmlns:a16="http://schemas.microsoft.com/office/drawing/2014/main" id="{6140BF94-76D9-C443-FFE5-51A723277892}"/>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9050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BDABA175-BFD0-41D9-FACF-AA6CC6C79E0E}"/>
              </a:ext>
            </a:extLst>
          </p:cNvPr>
          <p:cNvSpPr txBox="1">
            <a:spLocks noChangeArrowheads="1"/>
          </p:cNvSpPr>
          <p:nvPr/>
        </p:nvSpPr>
        <p:spPr bwMode="auto">
          <a:xfrm>
            <a:off x="2727325" y="1412875"/>
            <a:ext cx="47227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I'll join the happy angel band,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 with the mighty host I'll stand,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61443" name="Picture 3">
            <a:extLst>
              <a:ext uri="{FF2B5EF4-FFF2-40B4-BE49-F238E27FC236}">
                <a16:creationId xmlns:a16="http://schemas.microsoft.com/office/drawing/2014/main" id="{5AD21B73-CBD4-B782-44FD-9AF7F691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4" name="Rectangle 4">
            <a:extLst>
              <a:ext uri="{FF2B5EF4-FFF2-40B4-BE49-F238E27FC236}">
                <a16:creationId xmlns:a16="http://schemas.microsoft.com/office/drawing/2014/main" id="{66528A21-E542-1F85-BBFD-5E504F2A5D70}"/>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61445" name="Text Box 5">
            <a:extLst>
              <a:ext uri="{FF2B5EF4-FFF2-40B4-BE49-F238E27FC236}">
                <a16:creationId xmlns:a16="http://schemas.microsoft.com/office/drawing/2014/main" id="{A3F67A0C-34F4-0162-446E-B62E7796D3E5}"/>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
        <p:nvSpPr>
          <p:cNvPr id="2" name="TextBox 1">
            <a:extLst>
              <a:ext uri="{FF2B5EF4-FFF2-40B4-BE49-F238E27FC236}">
                <a16:creationId xmlns:a16="http://schemas.microsoft.com/office/drawing/2014/main" id="{164B8864-12A9-6E8F-E5FA-5C7B5650473A}"/>
              </a:ext>
            </a:extLst>
          </p:cNvPr>
          <p:cNvSpPr txBox="1"/>
          <p:nvPr/>
        </p:nvSpPr>
        <p:spPr>
          <a:xfrm>
            <a:off x="-32656" y="5998228"/>
            <a:ext cx="12279086" cy="707886"/>
          </a:xfrm>
          <a:prstGeom prst="rect">
            <a:avLst/>
          </a:prstGeom>
          <a:noFill/>
        </p:spPr>
        <p:txBody>
          <a:bodyPr wrap="square">
            <a:spAutoFit/>
          </a:bodyPr>
          <a:lstStyle/>
          <a:p>
            <a:pPr algn="ctr">
              <a:defRPr/>
            </a:pPr>
            <a:r>
              <a:rPr lang="en-US" sz="4000" b="1" kern="0" dirty="0">
                <a:solidFill>
                  <a:srgbClr val="7030A0"/>
                </a:solidFill>
                <a:latin typeface="Brussels" panose="02050604040505020204" pitchFamily="18" charset="0"/>
              </a:rPr>
              <a:t>Announcement leader come forward</a:t>
            </a:r>
          </a:p>
        </p:txBody>
      </p:sp>
    </p:spTree>
    <p:extLst>
      <p:ext uri="{BB962C8B-B14F-4D97-AF65-F5344CB8AC3E}">
        <p14:creationId xmlns:p14="http://schemas.microsoft.com/office/powerpoint/2010/main" val="5000509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CACC3E1-E323-E3C6-20B4-0ACBD40E1F24}"/>
              </a:ext>
            </a:extLst>
          </p:cNvPr>
          <p:cNvSpPr>
            <a:spLocks noGrp="1" noChangeArrowheads="1"/>
          </p:cNvSpPr>
          <p:nvPr>
            <p:ph type="ctrTitle"/>
          </p:nvPr>
        </p:nvSpPr>
        <p:spPr>
          <a:xfrm>
            <a:off x="1600200" y="152400"/>
            <a:ext cx="4038600" cy="228600"/>
          </a:xfrm>
        </p:spPr>
        <p:txBody>
          <a:bodyPr anchor="ctr"/>
          <a:lstStyle/>
          <a:p>
            <a:r>
              <a:rPr lang="en-US" altLang="en-US" sz="1800"/>
              <a:t>C-2 Walking in Sunlight</a:t>
            </a:r>
            <a:endParaRPr lang="en-US" altLang="en-US" sz="4400"/>
          </a:p>
        </p:txBody>
      </p:sp>
      <p:pic>
        <p:nvPicPr>
          <p:cNvPr id="200707" name="Picture 3">
            <a:extLst>
              <a:ext uri="{FF2B5EF4-FFF2-40B4-BE49-F238E27FC236}">
                <a16:creationId xmlns:a16="http://schemas.microsoft.com/office/drawing/2014/main" id="{7A2C4D26-B6D5-FD7F-5028-C1349C6EC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0708" name="Text Box 4">
            <a:extLst>
              <a:ext uri="{FF2B5EF4-FFF2-40B4-BE49-F238E27FC236}">
                <a16:creationId xmlns:a16="http://schemas.microsoft.com/office/drawing/2014/main" id="{439B6913-12D9-D345-CCE7-C07AF0A7E274}"/>
              </a:ext>
            </a:extLst>
          </p:cNvPr>
          <p:cNvSpPr txBox="1">
            <a:spLocks noChangeArrowheads="1"/>
          </p:cNvSpPr>
          <p:nvPr/>
        </p:nvSpPr>
        <p:spPr bwMode="auto">
          <a:xfrm>
            <a:off x="1600200" y="76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Walking In Sunlight</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00709" name="Text Box 5">
            <a:extLst>
              <a:ext uri="{FF2B5EF4-FFF2-40B4-BE49-F238E27FC236}">
                <a16:creationId xmlns:a16="http://schemas.microsoft.com/office/drawing/2014/main" id="{7E9FA8FD-E7A5-FC91-5159-70F4D71498FD}"/>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611</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 name="Octagon 1">
            <a:extLst>
              <a:ext uri="{FF2B5EF4-FFF2-40B4-BE49-F238E27FC236}">
                <a16:creationId xmlns:a16="http://schemas.microsoft.com/office/drawing/2014/main" id="{AC11476F-CBF0-08E7-731D-21AC3DB834EE}"/>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Display"/>
              <a:ea typeface="+mn-ea"/>
              <a:cs typeface="+mn-cs"/>
            </a:endParaRPr>
          </a:p>
        </p:txBody>
      </p:sp>
    </p:spTree>
    <p:extLst>
      <p:ext uri="{BB962C8B-B14F-4D97-AF65-F5344CB8AC3E}">
        <p14:creationId xmlns:p14="http://schemas.microsoft.com/office/powerpoint/2010/main" val="27882436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41E5FA-FEC1-1A4D-EE51-732FB3B774E5}"/>
              </a:ext>
            </a:extLst>
          </p:cNvPr>
          <p:cNvSpPr>
            <a:spLocks noGrp="1" noChangeArrowheads="1"/>
          </p:cNvSpPr>
          <p:nvPr>
            <p:ph type="ctrTitle"/>
          </p:nvPr>
        </p:nvSpPr>
        <p:spPr>
          <a:xfrm>
            <a:off x="1600200" y="152400"/>
            <a:ext cx="3581400" cy="228600"/>
          </a:xfrm>
        </p:spPr>
        <p:txBody>
          <a:bodyPr anchor="ctr"/>
          <a:lstStyle/>
          <a:p>
            <a:r>
              <a:rPr lang="en-US" altLang="en-US" sz="1800"/>
              <a:t>1-1 Sweet Are the Promises</a:t>
            </a:r>
            <a:endParaRPr lang="en-US" altLang="en-US" sz="4400"/>
          </a:p>
        </p:txBody>
      </p:sp>
      <p:pic>
        <p:nvPicPr>
          <p:cNvPr id="2111" name="Picture 63">
            <a:extLst>
              <a:ext uri="{FF2B5EF4-FFF2-40B4-BE49-F238E27FC236}">
                <a16:creationId xmlns:a16="http://schemas.microsoft.com/office/drawing/2014/main" id="{B4E87863-54C2-559C-F1E9-112EDEC14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113" name="Text Box 65">
            <a:extLst>
              <a:ext uri="{FF2B5EF4-FFF2-40B4-BE49-F238E27FC236}">
                <a16:creationId xmlns:a16="http://schemas.microsoft.com/office/drawing/2014/main" id="{D7E933B2-CB0C-CEFE-F65B-CC36402941EF}"/>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4" name="Text Box 66">
            <a:extLst>
              <a:ext uri="{FF2B5EF4-FFF2-40B4-BE49-F238E27FC236}">
                <a16:creationId xmlns:a16="http://schemas.microsoft.com/office/drawing/2014/main" id="{CE539DA7-5D8D-4C97-8486-C82068D78C23}"/>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904518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1175DCE-F93D-E277-DE1E-295450717C1C}"/>
              </a:ext>
            </a:extLst>
          </p:cNvPr>
          <p:cNvSpPr>
            <a:spLocks noGrp="1" noChangeArrowheads="1"/>
          </p:cNvSpPr>
          <p:nvPr>
            <p:ph type="ctrTitle"/>
          </p:nvPr>
        </p:nvSpPr>
        <p:spPr>
          <a:xfrm>
            <a:off x="1600200" y="152400"/>
            <a:ext cx="3581400" cy="228600"/>
          </a:xfrm>
        </p:spPr>
        <p:txBody>
          <a:bodyPr anchor="ctr"/>
          <a:lstStyle/>
          <a:p>
            <a:r>
              <a:rPr lang="en-US" altLang="en-US" sz="1800"/>
              <a:t>1-2 Sweet Are the Promises</a:t>
            </a:r>
            <a:endParaRPr lang="en-US" altLang="en-US" sz="4400"/>
          </a:p>
        </p:txBody>
      </p:sp>
      <p:pic>
        <p:nvPicPr>
          <p:cNvPr id="190469" name="Picture 5">
            <a:extLst>
              <a:ext uri="{FF2B5EF4-FFF2-40B4-BE49-F238E27FC236}">
                <a16:creationId xmlns:a16="http://schemas.microsoft.com/office/drawing/2014/main" id="{5B00DBE2-8568-AB25-34A9-A7F445705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0471" name="Text Box 7">
            <a:extLst>
              <a:ext uri="{FF2B5EF4-FFF2-40B4-BE49-F238E27FC236}">
                <a16:creationId xmlns:a16="http://schemas.microsoft.com/office/drawing/2014/main" id="{4D129E57-DDA7-CC35-994B-15F2EAD80ADC}"/>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0472" name="Text Box 8">
            <a:extLst>
              <a:ext uri="{FF2B5EF4-FFF2-40B4-BE49-F238E27FC236}">
                <a16:creationId xmlns:a16="http://schemas.microsoft.com/office/drawing/2014/main" id="{BDE984B3-4F3C-DE74-C719-5DD5D3E60661}"/>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1213298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333167C-600A-9257-13E4-1324BB9EBA30}"/>
              </a:ext>
            </a:extLst>
          </p:cNvPr>
          <p:cNvSpPr>
            <a:spLocks noGrp="1" noChangeArrowheads="1"/>
          </p:cNvSpPr>
          <p:nvPr>
            <p:ph type="ctrTitle"/>
          </p:nvPr>
        </p:nvSpPr>
        <p:spPr>
          <a:xfrm>
            <a:off x="1600200" y="152400"/>
            <a:ext cx="3581400" cy="228600"/>
          </a:xfrm>
        </p:spPr>
        <p:txBody>
          <a:bodyPr anchor="ctr"/>
          <a:lstStyle/>
          <a:p>
            <a:r>
              <a:rPr lang="en-US" altLang="en-US" sz="1800"/>
              <a:t>C-1 Sweet Are the Promises</a:t>
            </a:r>
            <a:endParaRPr lang="en-US" altLang="en-US" sz="4400"/>
          </a:p>
        </p:txBody>
      </p:sp>
      <p:pic>
        <p:nvPicPr>
          <p:cNvPr id="201731" name="Picture 3">
            <a:extLst>
              <a:ext uri="{FF2B5EF4-FFF2-40B4-BE49-F238E27FC236}">
                <a16:creationId xmlns:a16="http://schemas.microsoft.com/office/drawing/2014/main" id="{1078C10C-D7DF-176A-5370-97FF0DA7E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1733" name="Text Box 5">
            <a:extLst>
              <a:ext uri="{FF2B5EF4-FFF2-40B4-BE49-F238E27FC236}">
                <a16:creationId xmlns:a16="http://schemas.microsoft.com/office/drawing/2014/main" id="{5E778236-CF2D-81BF-32FC-E3197EBC31C9}"/>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1734" name="Text Box 6">
            <a:extLst>
              <a:ext uri="{FF2B5EF4-FFF2-40B4-BE49-F238E27FC236}">
                <a16:creationId xmlns:a16="http://schemas.microsoft.com/office/drawing/2014/main" id="{6F03AE90-D95F-5AAF-918B-B2637EA9344A}"/>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814996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E38402E-FD81-C525-816E-D7CF19E6029B}"/>
              </a:ext>
            </a:extLst>
          </p:cNvPr>
          <p:cNvSpPr>
            <a:spLocks noGrp="1" noChangeArrowheads="1"/>
          </p:cNvSpPr>
          <p:nvPr>
            <p:ph type="ctrTitle"/>
          </p:nvPr>
        </p:nvSpPr>
        <p:spPr>
          <a:xfrm>
            <a:off x="1600200" y="152400"/>
            <a:ext cx="3581400" cy="228600"/>
          </a:xfrm>
        </p:spPr>
        <p:txBody>
          <a:bodyPr anchor="ctr"/>
          <a:lstStyle/>
          <a:p>
            <a:r>
              <a:rPr lang="en-US" altLang="en-US" sz="1800"/>
              <a:t>C-2 Sweet Are the Promises</a:t>
            </a:r>
            <a:endParaRPr lang="en-US" altLang="en-US" sz="4400"/>
          </a:p>
        </p:txBody>
      </p:sp>
      <p:pic>
        <p:nvPicPr>
          <p:cNvPr id="202755" name="Picture 3">
            <a:extLst>
              <a:ext uri="{FF2B5EF4-FFF2-40B4-BE49-F238E27FC236}">
                <a16:creationId xmlns:a16="http://schemas.microsoft.com/office/drawing/2014/main" id="{748F3EEC-1A6E-D4A8-1EC1-49A9E8CC7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2757" name="Text Box 5">
            <a:extLst>
              <a:ext uri="{FF2B5EF4-FFF2-40B4-BE49-F238E27FC236}">
                <a16:creationId xmlns:a16="http://schemas.microsoft.com/office/drawing/2014/main" id="{CDB6C644-8BB8-241F-62AE-AE78CC37DC60}"/>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2758" name="Text Box 6">
            <a:extLst>
              <a:ext uri="{FF2B5EF4-FFF2-40B4-BE49-F238E27FC236}">
                <a16:creationId xmlns:a16="http://schemas.microsoft.com/office/drawing/2014/main" id="{4C572EA4-CB7D-67E7-5D28-A093EC5445A3}"/>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75096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C89E9210-9FBA-55D0-DE20-7BB36E6FF2AA}"/>
              </a:ext>
            </a:extLst>
          </p:cNvPr>
          <p:cNvSpPr>
            <a:spLocks noGrp="1" noChangeArrowheads="1"/>
          </p:cNvSpPr>
          <p:nvPr>
            <p:ph type="ctrTitle"/>
          </p:nvPr>
        </p:nvSpPr>
        <p:spPr>
          <a:xfrm>
            <a:off x="1600200" y="152400"/>
            <a:ext cx="3581400" cy="228600"/>
          </a:xfrm>
        </p:spPr>
        <p:txBody>
          <a:bodyPr anchor="ctr"/>
          <a:lstStyle/>
          <a:p>
            <a:r>
              <a:rPr lang="en-US" altLang="en-US" sz="1800"/>
              <a:t>2-1 Sweet Are the Promises</a:t>
            </a:r>
            <a:endParaRPr lang="en-US" altLang="en-US" sz="4400"/>
          </a:p>
        </p:txBody>
      </p:sp>
      <p:pic>
        <p:nvPicPr>
          <p:cNvPr id="191493" name="Picture 5">
            <a:extLst>
              <a:ext uri="{FF2B5EF4-FFF2-40B4-BE49-F238E27FC236}">
                <a16:creationId xmlns:a16="http://schemas.microsoft.com/office/drawing/2014/main" id="{6FFD9AD0-2AEF-2256-E414-428A7DD2E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1495" name="Text Box 7">
            <a:extLst>
              <a:ext uri="{FF2B5EF4-FFF2-40B4-BE49-F238E27FC236}">
                <a16:creationId xmlns:a16="http://schemas.microsoft.com/office/drawing/2014/main" id="{13103A36-7BA9-A699-F693-16FA014FED41}"/>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1496" name="Text Box 8">
            <a:extLst>
              <a:ext uri="{FF2B5EF4-FFF2-40B4-BE49-F238E27FC236}">
                <a16:creationId xmlns:a16="http://schemas.microsoft.com/office/drawing/2014/main" id="{873735AD-D91D-6FA4-FFBB-2246408BA5D9}"/>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34689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B6BF0081-DE86-A820-9F21-1C512B391902}"/>
              </a:ext>
            </a:extLst>
          </p:cNvPr>
          <p:cNvSpPr>
            <a:spLocks noGrp="1" noChangeArrowheads="1"/>
          </p:cNvSpPr>
          <p:nvPr>
            <p:ph type="ctrTitle"/>
          </p:nvPr>
        </p:nvSpPr>
        <p:spPr>
          <a:xfrm>
            <a:off x="1600200" y="152400"/>
            <a:ext cx="3581400" cy="228600"/>
          </a:xfrm>
        </p:spPr>
        <p:txBody>
          <a:bodyPr anchor="ctr"/>
          <a:lstStyle/>
          <a:p>
            <a:r>
              <a:rPr lang="en-US" altLang="en-US" sz="1800"/>
              <a:t>2-2 Sweet Are the Promises</a:t>
            </a:r>
            <a:endParaRPr lang="en-US" altLang="en-US" sz="4400"/>
          </a:p>
        </p:txBody>
      </p:sp>
      <p:pic>
        <p:nvPicPr>
          <p:cNvPr id="192517" name="Picture 5">
            <a:extLst>
              <a:ext uri="{FF2B5EF4-FFF2-40B4-BE49-F238E27FC236}">
                <a16:creationId xmlns:a16="http://schemas.microsoft.com/office/drawing/2014/main" id="{0971E371-BE35-467C-0DAE-1460A3A9B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2519" name="Text Box 7">
            <a:extLst>
              <a:ext uri="{FF2B5EF4-FFF2-40B4-BE49-F238E27FC236}">
                <a16:creationId xmlns:a16="http://schemas.microsoft.com/office/drawing/2014/main" id="{E758F6F6-B525-67E2-1BDE-765431199B54}"/>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2520" name="Text Box 8">
            <a:extLst>
              <a:ext uri="{FF2B5EF4-FFF2-40B4-BE49-F238E27FC236}">
                <a16:creationId xmlns:a16="http://schemas.microsoft.com/office/drawing/2014/main" id="{6C7E12C6-D895-C572-2A19-34F1CF5E7462}"/>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8160089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B532DD9-7F4B-BAF1-30B1-51E6F951704F}"/>
              </a:ext>
            </a:extLst>
          </p:cNvPr>
          <p:cNvSpPr>
            <a:spLocks noGrp="1" noChangeArrowheads="1"/>
          </p:cNvSpPr>
          <p:nvPr>
            <p:ph type="ctrTitle"/>
          </p:nvPr>
        </p:nvSpPr>
        <p:spPr>
          <a:xfrm>
            <a:off x="1600200" y="152400"/>
            <a:ext cx="3581400" cy="228600"/>
          </a:xfrm>
        </p:spPr>
        <p:txBody>
          <a:bodyPr anchor="ctr"/>
          <a:lstStyle/>
          <a:p>
            <a:r>
              <a:rPr lang="en-US" altLang="en-US" sz="1800"/>
              <a:t>C-1 Sweet Are the Promises</a:t>
            </a:r>
            <a:endParaRPr lang="en-US" altLang="en-US" sz="4400"/>
          </a:p>
        </p:txBody>
      </p:sp>
      <p:pic>
        <p:nvPicPr>
          <p:cNvPr id="203779" name="Picture 3">
            <a:extLst>
              <a:ext uri="{FF2B5EF4-FFF2-40B4-BE49-F238E27FC236}">
                <a16:creationId xmlns:a16="http://schemas.microsoft.com/office/drawing/2014/main" id="{4FE5718B-0F93-055E-0F97-04675608A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3781" name="Text Box 5">
            <a:extLst>
              <a:ext uri="{FF2B5EF4-FFF2-40B4-BE49-F238E27FC236}">
                <a16:creationId xmlns:a16="http://schemas.microsoft.com/office/drawing/2014/main" id="{0A811D1F-235B-B730-2619-9CA79085E381}"/>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3782" name="Text Box 6">
            <a:extLst>
              <a:ext uri="{FF2B5EF4-FFF2-40B4-BE49-F238E27FC236}">
                <a16:creationId xmlns:a16="http://schemas.microsoft.com/office/drawing/2014/main" id="{48B69754-189D-2041-8C3D-4D52278129EA}"/>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453318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8C34CBC-056A-0C4F-B7E2-CE5AFFFDFA22}"/>
              </a:ext>
            </a:extLst>
          </p:cNvPr>
          <p:cNvSpPr>
            <a:spLocks noGrp="1" noChangeArrowheads="1"/>
          </p:cNvSpPr>
          <p:nvPr>
            <p:ph type="ctrTitle"/>
          </p:nvPr>
        </p:nvSpPr>
        <p:spPr>
          <a:xfrm>
            <a:off x="1600200" y="152400"/>
            <a:ext cx="3581400" cy="228600"/>
          </a:xfrm>
        </p:spPr>
        <p:txBody>
          <a:bodyPr anchor="ctr"/>
          <a:lstStyle/>
          <a:p>
            <a:r>
              <a:rPr lang="en-US" altLang="en-US" sz="1800"/>
              <a:t>C-2 Sweet Are the Promises</a:t>
            </a:r>
            <a:endParaRPr lang="en-US" altLang="en-US" sz="4400"/>
          </a:p>
        </p:txBody>
      </p:sp>
      <p:pic>
        <p:nvPicPr>
          <p:cNvPr id="204803" name="Picture 3">
            <a:extLst>
              <a:ext uri="{FF2B5EF4-FFF2-40B4-BE49-F238E27FC236}">
                <a16:creationId xmlns:a16="http://schemas.microsoft.com/office/drawing/2014/main" id="{9E8CE01A-2CBD-110C-2942-4F46EAFA1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204805" name="Text Box 5">
            <a:extLst>
              <a:ext uri="{FF2B5EF4-FFF2-40B4-BE49-F238E27FC236}">
                <a16:creationId xmlns:a16="http://schemas.microsoft.com/office/drawing/2014/main" id="{EB311D2A-2BAD-3B5E-6FCE-D35C52E61C98}"/>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4806" name="Text Box 6">
            <a:extLst>
              <a:ext uri="{FF2B5EF4-FFF2-40B4-BE49-F238E27FC236}">
                <a16:creationId xmlns:a16="http://schemas.microsoft.com/office/drawing/2014/main" id="{46C2D60A-4292-86B5-3370-55B66DC82CD8}"/>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562829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3AF86019-87B4-D4AE-F8AB-78FA54B7F8FF}"/>
              </a:ext>
            </a:extLst>
          </p:cNvPr>
          <p:cNvSpPr>
            <a:spLocks noGrp="1" noChangeArrowheads="1"/>
          </p:cNvSpPr>
          <p:nvPr>
            <p:ph type="ctrTitle"/>
          </p:nvPr>
        </p:nvSpPr>
        <p:spPr>
          <a:xfrm>
            <a:off x="1600200" y="152400"/>
            <a:ext cx="3581400" cy="228600"/>
          </a:xfrm>
        </p:spPr>
        <p:txBody>
          <a:bodyPr anchor="ctr"/>
          <a:lstStyle/>
          <a:p>
            <a:r>
              <a:rPr lang="en-US" altLang="en-US" sz="1800"/>
              <a:t>3-1 Sweet Are the Promises</a:t>
            </a:r>
            <a:endParaRPr lang="en-US" altLang="en-US" sz="4400"/>
          </a:p>
        </p:txBody>
      </p:sp>
      <p:pic>
        <p:nvPicPr>
          <p:cNvPr id="193541" name="Picture 5">
            <a:extLst>
              <a:ext uri="{FF2B5EF4-FFF2-40B4-BE49-F238E27FC236}">
                <a16:creationId xmlns:a16="http://schemas.microsoft.com/office/drawing/2014/main" id="{4926ABAA-EC5B-D3E6-F460-C4101DC8D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3543" name="Text Box 7">
            <a:extLst>
              <a:ext uri="{FF2B5EF4-FFF2-40B4-BE49-F238E27FC236}">
                <a16:creationId xmlns:a16="http://schemas.microsoft.com/office/drawing/2014/main" id="{69C7A2A3-8A3E-A628-F5A2-A3EB4843A9CA}"/>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3544" name="Text Box 8">
            <a:extLst>
              <a:ext uri="{FF2B5EF4-FFF2-40B4-BE49-F238E27FC236}">
                <a16:creationId xmlns:a16="http://schemas.microsoft.com/office/drawing/2014/main" id="{93D4CE0C-5154-8A30-FAFB-ADFF815B5746}"/>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4772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111FB3F0-40A0-EF22-E2F8-CBD648B38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467" name="Rectangle 3">
            <a:extLst>
              <a:ext uri="{FF2B5EF4-FFF2-40B4-BE49-F238E27FC236}">
                <a16:creationId xmlns:a16="http://schemas.microsoft.com/office/drawing/2014/main" id="{FC5A3046-F2B2-CB9B-40EA-7BF2A8348A0F}"/>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62468" name="Text Box 4">
            <a:extLst>
              <a:ext uri="{FF2B5EF4-FFF2-40B4-BE49-F238E27FC236}">
                <a16:creationId xmlns:a16="http://schemas.microsoft.com/office/drawing/2014/main" id="{5E2F9886-1199-E913-AAD7-758965802591}"/>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
        <p:nvSpPr>
          <p:cNvPr id="2" name="Octagon 1">
            <a:extLst>
              <a:ext uri="{FF2B5EF4-FFF2-40B4-BE49-F238E27FC236}">
                <a16:creationId xmlns:a16="http://schemas.microsoft.com/office/drawing/2014/main" id="{4BEFAA6B-B700-3F90-169E-046D6198C7F4}"/>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22905580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33B0CEE-EC66-5B9F-15C5-06A3E367E4BC}"/>
              </a:ext>
            </a:extLst>
          </p:cNvPr>
          <p:cNvSpPr>
            <a:spLocks noGrp="1" noChangeArrowheads="1"/>
          </p:cNvSpPr>
          <p:nvPr>
            <p:ph type="ctrTitle"/>
          </p:nvPr>
        </p:nvSpPr>
        <p:spPr>
          <a:xfrm>
            <a:off x="1600200" y="152400"/>
            <a:ext cx="3581400" cy="228600"/>
          </a:xfrm>
        </p:spPr>
        <p:txBody>
          <a:bodyPr anchor="ctr"/>
          <a:lstStyle/>
          <a:p>
            <a:r>
              <a:rPr lang="en-US" altLang="en-US" sz="1800"/>
              <a:t>3-2 Sweet Are the Promises</a:t>
            </a:r>
            <a:endParaRPr lang="en-US" altLang="en-US" sz="4400"/>
          </a:p>
        </p:txBody>
      </p:sp>
      <p:pic>
        <p:nvPicPr>
          <p:cNvPr id="194565" name="Picture 5">
            <a:extLst>
              <a:ext uri="{FF2B5EF4-FFF2-40B4-BE49-F238E27FC236}">
                <a16:creationId xmlns:a16="http://schemas.microsoft.com/office/drawing/2014/main" id="{A9753E86-B1DE-7626-247F-9C0C79EC4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4567" name="Text Box 7">
            <a:extLst>
              <a:ext uri="{FF2B5EF4-FFF2-40B4-BE49-F238E27FC236}">
                <a16:creationId xmlns:a16="http://schemas.microsoft.com/office/drawing/2014/main" id="{1F729502-33B3-8FB5-6B7E-DDEB511B8766}"/>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4568" name="Text Box 8">
            <a:extLst>
              <a:ext uri="{FF2B5EF4-FFF2-40B4-BE49-F238E27FC236}">
                <a16:creationId xmlns:a16="http://schemas.microsoft.com/office/drawing/2014/main" id="{F8DCBF1B-8E99-0CF1-C69C-18518829869A}"/>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420179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65A179E-4723-A17C-BB39-2B253B221AEF}"/>
              </a:ext>
            </a:extLst>
          </p:cNvPr>
          <p:cNvSpPr>
            <a:spLocks noGrp="1" noChangeArrowheads="1"/>
          </p:cNvSpPr>
          <p:nvPr>
            <p:ph type="ctrTitle"/>
          </p:nvPr>
        </p:nvSpPr>
        <p:spPr>
          <a:xfrm>
            <a:off x="1600200" y="152400"/>
            <a:ext cx="3581400" cy="228600"/>
          </a:xfrm>
        </p:spPr>
        <p:txBody>
          <a:bodyPr anchor="ctr"/>
          <a:lstStyle/>
          <a:p>
            <a:r>
              <a:rPr lang="en-US" altLang="en-US" sz="1800"/>
              <a:t>C-1 Sweet Are the Promises</a:t>
            </a:r>
            <a:endParaRPr lang="en-US" altLang="en-US" sz="4400"/>
          </a:p>
        </p:txBody>
      </p:sp>
      <p:pic>
        <p:nvPicPr>
          <p:cNvPr id="195589" name="Picture 5">
            <a:extLst>
              <a:ext uri="{FF2B5EF4-FFF2-40B4-BE49-F238E27FC236}">
                <a16:creationId xmlns:a16="http://schemas.microsoft.com/office/drawing/2014/main" id="{FC56E71C-069C-0EBD-AD25-74AEE404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5591" name="Text Box 7">
            <a:extLst>
              <a:ext uri="{FF2B5EF4-FFF2-40B4-BE49-F238E27FC236}">
                <a16:creationId xmlns:a16="http://schemas.microsoft.com/office/drawing/2014/main" id="{DF3A5E71-315F-8971-0DD9-C730BCD1A414}"/>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5592" name="Text Box 8">
            <a:extLst>
              <a:ext uri="{FF2B5EF4-FFF2-40B4-BE49-F238E27FC236}">
                <a16:creationId xmlns:a16="http://schemas.microsoft.com/office/drawing/2014/main" id="{30276302-4497-7ED9-7CF8-69698AA26939}"/>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75230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1ECB235-9B4E-E3DE-8AAD-9C084A58A485}"/>
              </a:ext>
            </a:extLst>
          </p:cNvPr>
          <p:cNvSpPr>
            <a:spLocks noGrp="1" noChangeArrowheads="1"/>
          </p:cNvSpPr>
          <p:nvPr>
            <p:ph type="ctrTitle"/>
          </p:nvPr>
        </p:nvSpPr>
        <p:spPr>
          <a:xfrm>
            <a:off x="1600200" y="152400"/>
            <a:ext cx="3581400" cy="228600"/>
          </a:xfrm>
        </p:spPr>
        <p:txBody>
          <a:bodyPr anchor="ctr"/>
          <a:lstStyle/>
          <a:p>
            <a:r>
              <a:rPr lang="en-US" altLang="en-US" sz="1800"/>
              <a:t>C-2 Sweet Are the Promises</a:t>
            </a:r>
            <a:endParaRPr lang="en-US" altLang="en-US" sz="4400"/>
          </a:p>
        </p:txBody>
      </p:sp>
      <p:pic>
        <p:nvPicPr>
          <p:cNvPr id="196613" name="Picture 5">
            <a:extLst>
              <a:ext uri="{FF2B5EF4-FFF2-40B4-BE49-F238E27FC236}">
                <a16:creationId xmlns:a16="http://schemas.microsoft.com/office/drawing/2014/main" id="{6673F718-55B9-C4D5-0B88-50123F177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9"/>
          </a:xfrm>
          <a:prstGeom prst="rect">
            <a:avLst/>
          </a:prstGeom>
          <a:noFill/>
          <a:extLst>
            <a:ext uri="{909E8E84-426E-40DD-AFC4-6F175D3DCCD1}">
              <a14:hiddenFill xmlns:a14="http://schemas.microsoft.com/office/drawing/2010/main">
                <a:solidFill>
                  <a:srgbClr val="FFFFFF"/>
                </a:solidFill>
              </a14:hiddenFill>
            </a:ext>
          </a:extLst>
        </p:spPr>
      </p:pic>
      <p:sp>
        <p:nvSpPr>
          <p:cNvPr id="196615" name="Text Box 7">
            <a:extLst>
              <a:ext uri="{FF2B5EF4-FFF2-40B4-BE49-F238E27FC236}">
                <a16:creationId xmlns:a16="http://schemas.microsoft.com/office/drawing/2014/main" id="{24F2ACC5-01A2-91A0-AC9B-624AE8C67B74}"/>
              </a:ext>
            </a:extLst>
          </p:cNvPr>
          <p:cNvSpPr txBox="1">
            <a:spLocks noChangeArrowheads="1"/>
          </p:cNvSpPr>
          <p:nvPr/>
        </p:nvSpPr>
        <p:spPr bwMode="auto">
          <a:xfrm>
            <a:off x="9950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417</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96616" name="Text Box 8">
            <a:extLst>
              <a:ext uri="{FF2B5EF4-FFF2-40B4-BE49-F238E27FC236}">
                <a16:creationId xmlns:a16="http://schemas.microsoft.com/office/drawing/2014/main" id="{DEF30E02-6A0A-5E3A-F617-0A14F4B186B0}"/>
              </a:ext>
            </a:extLst>
          </p:cNvPr>
          <p:cNvSpPr txBox="1">
            <a:spLocks noChangeArrowheads="1"/>
          </p:cNvSpPr>
          <p:nvPr/>
        </p:nvSpPr>
        <p:spPr bwMode="auto">
          <a:xfrm>
            <a:off x="1600200" y="76200"/>
            <a:ext cx="379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Where He Leads I</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t>ll Follow</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 name="Octagon 1">
            <a:extLst>
              <a:ext uri="{FF2B5EF4-FFF2-40B4-BE49-F238E27FC236}">
                <a16:creationId xmlns:a16="http://schemas.microsoft.com/office/drawing/2014/main" id="{CDFD04D3-1D62-C344-258C-512CD73731FF}"/>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Display"/>
              <a:ea typeface="+mn-ea"/>
              <a:cs typeface="+mn-cs"/>
            </a:endParaRPr>
          </a:p>
        </p:txBody>
      </p:sp>
    </p:spTree>
    <p:extLst>
      <p:ext uri="{BB962C8B-B14F-4D97-AF65-F5344CB8AC3E}">
        <p14:creationId xmlns:p14="http://schemas.microsoft.com/office/powerpoint/2010/main" val="2157644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15000" r="-15000"/>
          </a:stretch>
        </a:blipFill>
        <a:effectLst/>
      </p:bgPr>
    </p:bg>
    <p:spTree>
      <p:nvGrpSpPr>
        <p:cNvPr id="1" name=""/>
        <p:cNvGrpSpPr/>
        <p:nvPr/>
      </p:nvGrpSpPr>
      <p:grpSpPr>
        <a:xfrm>
          <a:off x="0" y="0"/>
          <a:ext cx="0" cy="0"/>
          <a:chOff x="0" y="0"/>
          <a:chExt cx="0" cy="0"/>
        </a:xfrm>
      </p:grpSpPr>
      <p:sp>
        <p:nvSpPr>
          <p:cNvPr id="11" name="Cross 10">
            <a:extLst>
              <a:ext uri="{FF2B5EF4-FFF2-40B4-BE49-F238E27FC236}">
                <a16:creationId xmlns:a16="http://schemas.microsoft.com/office/drawing/2014/main" id="{0BF4500B-F142-1A16-0B2F-4945AB563F38}"/>
              </a:ext>
            </a:extLst>
          </p:cNvPr>
          <p:cNvSpPr/>
          <p:nvPr/>
        </p:nvSpPr>
        <p:spPr bwMode="auto">
          <a:xfrm>
            <a:off x="4316389" y="908586"/>
            <a:ext cx="3412676" cy="3366199"/>
          </a:xfrm>
          <a:prstGeom prst="plus">
            <a:avLst>
              <a:gd name="adj" fmla="val 42164"/>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 name="Arc 9">
            <a:extLst>
              <a:ext uri="{FF2B5EF4-FFF2-40B4-BE49-F238E27FC236}">
                <a16:creationId xmlns:a16="http://schemas.microsoft.com/office/drawing/2014/main" id="{E975AF41-C142-5FC1-26D2-5F1F1931D8CF}"/>
              </a:ext>
            </a:extLst>
          </p:cNvPr>
          <p:cNvSpPr/>
          <p:nvPr/>
        </p:nvSpPr>
        <p:spPr bwMode="auto">
          <a:xfrm rot="5400000">
            <a:off x="3422697" y="411914"/>
            <a:ext cx="5200061" cy="6201247"/>
          </a:xfrm>
          <a:prstGeom prst="arc">
            <a:avLst>
              <a:gd name="adj1" fmla="val 16200000"/>
              <a:gd name="adj2" fmla="val 5388553"/>
            </a:avLst>
          </a:prstGeom>
          <a:noFill/>
          <a:ln w="139700" cap="flat" cmpd="sng" algn="ctr">
            <a:solidFill>
              <a:schemeClr val="bg1">
                <a:alpha val="37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Arc 8">
            <a:extLst>
              <a:ext uri="{FF2B5EF4-FFF2-40B4-BE49-F238E27FC236}">
                <a16:creationId xmlns:a16="http://schemas.microsoft.com/office/drawing/2014/main" id="{5E7FDE77-1D14-A0BB-7759-A1B73532D294}"/>
              </a:ext>
            </a:extLst>
          </p:cNvPr>
          <p:cNvSpPr/>
          <p:nvPr/>
        </p:nvSpPr>
        <p:spPr bwMode="auto">
          <a:xfrm rot="16200000">
            <a:off x="3422698" y="411910"/>
            <a:ext cx="5200061" cy="6201248"/>
          </a:xfrm>
          <a:prstGeom prst="arc">
            <a:avLst>
              <a:gd name="adj1" fmla="val 16200000"/>
              <a:gd name="adj2" fmla="val 5388553"/>
            </a:avLst>
          </a:prstGeom>
          <a:noFill/>
          <a:ln w="139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2" name="Rectangle 11">
            <a:extLst>
              <a:ext uri="{FF2B5EF4-FFF2-40B4-BE49-F238E27FC236}">
                <a16:creationId xmlns:a16="http://schemas.microsoft.com/office/drawing/2014/main" id="{141359FF-FE69-28BB-FEE5-AF7DD04951E6}"/>
              </a:ext>
            </a:extLst>
          </p:cNvPr>
          <p:cNvSpPr/>
          <p:nvPr/>
        </p:nvSpPr>
        <p:spPr bwMode="auto">
          <a:xfrm>
            <a:off x="5746397" y="4267903"/>
            <a:ext cx="553920" cy="1762783"/>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 name="Title 1">
            <a:extLst>
              <a:ext uri="{FF2B5EF4-FFF2-40B4-BE49-F238E27FC236}">
                <a16:creationId xmlns:a16="http://schemas.microsoft.com/office/drawing/2014/main" id="{74CB313B-C351-FFF0-A00E-8AD5BEB85CC0}"/>
              </a:ext>
            </a:extLst>
          </p:cNvPr>
          <p:cNvSpPr>
            <a:spLocks noGrp="1"/>
          </p:cNvSpPr>
          <p:nvPr>
            <p:ph type="ctrTitle"/>
          </p:nvPr>
        </p:nvSpPr>
        <p:spPr>
          <a:xfrm>
            <a:off x="1026607" y="-95757"/>
            <a:ext cx="10138786" cy="1107996"/>
          </a:xfrm>
          <a:noFill/>
          <a:ln w="44450">
            <a:noFill/>
          </a:ln>
        </p:spPr>
        <p:txBody>
          <a:bodyPr/>
          <a:lstStyle/>
          <a:p>
            <a:r>
              <a:rPr lang="en-US" sz="7200" dirty="0">
                <a:solidFill>
                  <a:schemeClr val="bg1"/>
                </a:solidFill>
                <a:effectLst>
                  <a:outerShdw blurRad="50800" dist="38100" algn="l" rotWithShape="0">
                    <a:prstClr val="black"/>
                  </a:outerShdw>
                </a:effectLst>
                <a:latin typeface="Calisto MT" panose="02040603050505030304" pitchFamily="18" charset="0"/>
                <a:cs typeface="Aharoni" panose="02010803020104030203" pitchFamily="2" charset="-79"/>
              </a:rPr>
              <a:t>-ANNOUCNEMENTS-</a:t>
            </a:r>
            <a:endParaRPr lang="en-US" sz="4800" dirty="0">
              <a:solidFill>
                <a:schemeClr val="bg1"/>
              </a:solidFill>
              <a:effectLst>
                <a:outerShdw blurRad="50800" dist="38100" algn="l" rotWithShape="0">
                  <a:prstClr val="black"/>
                </a:outerShdw>
              </a:effectLst>
              <a:latin typeface="Calisto MT" panose="02040603050505030304" pitchFamily="18" charset="0"/>
              <a:cs typeface="Aharoni" panose="02010803020104030203" pitchFamily="2" charset="-79"/>
            </a:endParaRPr>
          </a:p>
        </p:txBody>
      </p:sp>
      <p:sp>
        <p:nvSpPr>
          <p:cNvPr id="7" name="TextBox 6">
            <a:extLst>
              <a:ext uri="{FF2B5EF4-FFF2-40B4-BE49-F238E27FC236}">
                <a16:creationId xmlns:a16="http://schemas.microsoft.com/office/drawing/2014/main" id="{95B4B000-A665-1C3A-D6AD-491A377BA709}"/>
              </a:ext>
            </a:extLst>
          </p:cNvPr>
          <p:cNvSpPr txBox="1"/>
          <p:nvPr/>
        </p:nvSpPr>
        <p:spPr>
          <a:xfrm>
            <a:off x="1376546" y="3261963"/>
            <a:ext cx="984754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50800" dist="38100" algn="l" rotWithShape="0">
                    <a:prstClr val="black"/>
                  </a:outerShdw>
                </a:effectLst>
                <a:uLnTx/>
                <a:uFillTx/>
                <a:latin typeface="Calisto MT" panose="02040603050505030304" pitchFamily="18" charset="0"/>
                <a:ea typeface="+mn-ea"/>
                <a:cs typeface="Arial" panose="020B0604020202020204" pitchFamily="34" charset="0"/>
              </a:rPr>
              <a:t>FIRST TIME HERE?</a:t>
            </a:r>
            <a:endParaRPr kumimoji="0" lang="en-US" sz="3200" b="1" i="0" u="none" strike="noStrike" kern="1200" cap="none" spc="0" normalizeH="0" baseline="0" noProof="0" dirty="0">
              <a:ln>
                <a:noFill/>
              </a:ln>
              <a:solidFill>
                <a:srgbClr val="FFFFFF"/>
              </a:solidFill>
              <a:effectLst>
                <a:outerShdw blurRad="50800" dist="38100" algn="l" rotWithShape="0">
                  <a:prstClr val="black"/>
                </a:outerShdw>
              </a:effectLst>
              <a:uLnTx/>
              <a:uFillTx/>
              <a:latin typeface="Calisto MT" panose="020406030505050303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640B0C5D-A629-1F29-0999-0DA9088B237E}"/>
              </a:ext>
            </a:extLst>
          </p:cNvPr>
          <p:cNvSpPr txBox="1"/>
          <p:nvPr/>
        </p:nvSpPr>
        <p:spPr>
          <a:xfrm>
            <a:off x="33909" y="4081552"/>
            <a:ext cx="1215809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000000"/>
                </a:solidFill>
                <a:effectLst>
                  <a:outerShdw blurRad="50800" dist="38100" algn="l" rotWithShape="0">
                    <a:prstClr val="black"/>
                  </a:outerShdw>
                </a:effectLst>
                <a:uLnTx/>
                <a:uFillTx/>
                <a:latin typeface="Cochocib Script Latin Pro" panose="02000503000000020003" pitchFamily="2" charset="0"/>
                <a:ea typeface="+mn-ea"/>
                <a:cs typeface="Arial" panose="020B0604020202020204" pitchFamily="34" charset="0"/>
              </a:rPr>
              <a:t>We’d Love To Meet You</a:t>
            </a:r>
            <a:endParaRPr kumimoji="0" lang="en-US" sz="5400" b="1" i="0" u="none" strike="noStrike" kern="1200" cap="none" spc="0" normalizeH="0" baseline="0" noProof="0" dirty="0">
              <a:ln>
                <a:noFill/>
              </a:ln>
              <a:solidFill>
                <a:srgbClr val="000000"/>
              </a:solidFill>
              <a:effectLst>
                <a:outerShdw blurRad="50800" dist="38100" algn="l" rotWithShape="0">
                  <a:prstClr val="black"/>
                </a:outerShdw>
              </a:effectLst>
              <a:uLnTx/>
              <a:uFillTx/>
              <a:latin typeface="Cochocib Script Latin Pro" panose="02000503000000020003" pitchFamily="2" charset="0"/>
              <a:ea typeface="+mn-ea"/>
              <a:cs typeface="Arial" panose="020B0604020202020204" pitchFamily="34" charset="0"/>
            </a:endParaRPr>
          </a:p>
        </p:txBody>
      </p:sp>
      <p:sp>
        <p:nvSpPr>
          <p:cNvPr id="4" name="TextBox 3">
            <a:extLst>
              <a:ext uri="{FF2B5EF4-FFF2-40B4-BE49-F238E27FC236}">
                <a16:creationId xmlns:a16="http://schemas.microsoft.com/office/drawing/2014/main" id="{FA108377-8191-7AC4-CD12-2372DD1C297C}"/>
              </a:ext>
            </a:extLst>
          </p:cNvPr>
          <p:cNvSpPr txBox="1"/>
          <p:nvPr/>
        </p:nvSpPr>
        <p:spPr>
          <a:xfrm>
            <a:off x="110532" y="6112565"/>
            <a:ext cx="119776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outerShdw blurRad="50800" dist="38100" algn="l" rotWithShape="0">
                    <a:prstClr val="black"/>
                  </a:outerShdw>
                </a:effectLst>
                <a:uLnTx/>
                <a:uFillTx/>
                <a:latin typeface="Calisto MT" panose="02040603050505030304" pitchFamily="18" charset="0"/>
                <a:ea typeface="+mn-ea"/>
                <a:cs typeface="Arial" panose="020B0604020202020204" pitchFamily="34" charset="0"/>
              </a:rPr>
              <a:t>STAY AFTER SERVICE &amp; GET TO KNOW US</a:t>
            </a:r>
            <a:endParaRPr kumimoji="0" lang="en-US" sz="1600" b="0" i="0" u="none" strike="noStrike" kern="1200" cap="none" spc="0" normalizeH="0" baseline="0" noProof="0" dirty="0">
              <a:ln>
                <a:noFill/>
              </a:ln>
              <a:solidFill>
                <a:srgbClr val="000000"/>
              </a:solidFill>
              <a:effectLst>
                <a:outerShdw blurRad="50800" dist="38100" algn="l" rotWithShape="0">
                  <a:prstClr val="black"/>
                </a:outerShdw>
              </a:effectLst>
              <a:uLnTx/>
              <a:uFillTx/>
              <a:latin typeface="Calisto MT" panose="02040603050505030304" pitchFamily="18" charset="0"/>
              <a:ea typeface="+mn-ea"/>
              <a:cs typeface="Arial" panose="020B0604020202020204" pitchFamily="34" charset="0"/>
            </a:endParaRPr>
          </a:p>
        </p:txBody>
      </p:sp>
    </p:spTree>
    <p:extLst>
      <p:ext uri="{BB962C8B-B14F-4D97-AF65-F5344CB8AC3E}">
        <p14:creationId xmlns:p14="http://schemas.microsoft.com/office/powerpoint/2010/main" val="334512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7" name="Text Box 19">
            <a:extLst>
              <a:ext uri="{FF2B5EF4-FFF2-40B4-BE49-F238E27FC236}">
                <a16:creationId xmlns:a16="http://schemas.microsoft.com/office/drawing/2014/main" id="{DD74E7C2-24C5-452E-8DB3-A68B1EEAE598}"/>
              </a:ext>
            </a:extLst>
          </p:cNvPr>
          <p:cNvSpPr txBox="1">
            <a:spLocks noChangeArrowheads="1"/>
          </p:cNvSpPr>
          <p:nvPr/>
        </p:nvSpPr>
        <p:spPr bwMode="auto">
          <a:xfrm>
            <a:off x="2346326" y="1717675"/>
            <a:ext cx="614661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through the ages rung;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for a mortal tongue;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that the world ever sung,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58388" name="Picture 20">
            <a:extLst>
              <a:ext uri="{FF2B5EF4-FFF2-40B4-BE49-F238E27FC236}">
                <a16:creationId xmlns:a16="http://schemas.microsoft.com/office/drawing/2014/main" id="{255AEFD4-3ADD-1364-5836-C4B365811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3F3487D7-6467-44AA-C19D-058A936D0DB4}"/>
              </a:ext>
            </a:extLst>
          </p:cNvPr>
          <p:cNvSpPr txBox="1">
            <a:spLocks noChangeArrowheads="1"/>
          </p:cNvSpPr>
          <p:nvPr/>
        </p:nvSpPr>
        <p:spPr bwMode="auto">
          <a:xfrm>
            <a:off x="1600200" y="6224589"/>
            <a:ext cx="2381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William A. Ogden</a:t>
            </a:r>
          </a:p>
        </p:txBody>
      </p:sp>
      <p:sp>
        <p:nvSpPr>
          <p:cNvPr id="58372" name="Text Box 4">
            <a:extLst>
              <a:ext uri="{FF2B5EF4-FFF2-40B4-BE49-F238E27FC236}">
                <a16:creationId xmlns:a16="http://schemas.microsoft.com/office/drawing/2014/main" id="{32E1F763-9134-46CC-618B-6CE2C7F71BB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58384" name="Rectangle 16">
            <a:extLst>
              <a:ext uri="{FF2B5EF4-FFF2-40B4-BE49-F238E27FC236}">
                <a16:creationId xmlns:a16="http://schemas.microsoft.com/office/drawing/2014/main" id="{8BA75E3C-9717-F4BA-5183-F133E945C01F}"/>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He Is Able to Deliver Thee</a:t>
            </a:r>
            <a:endParaRPr lang="en-US" altLang="en-US"/>
          </a:p>
        </p:txBody>
      </p:sp>
    </p:spTree>
    <p:extLst>
      <p:ext uri="{BB962C8B-B14F-4D97-AF65-F5344CB8AC3E}">
        <p14:creationId xmlns:p14="http://schemas.microsoft.com/office/powerpoint/2010/main" val="289971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7" name="Picture 5">
            <a:extLst>
              <a:ext uri="{FF2B5EF4-FFF2-40B4-BE49-F238E27FC236}">
                <a16:creationId xmlns:a16="http://schemas.microsoft.com/office/drawing/2014/main" id="{F7481939-2815-DA14-B90F-804AFADB3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621FE821-9659-71B6-B9F4-14F3660AB373}"/>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7396" name="Rectangle 4">
            <a:extLst>
              <a:ext uri="{FF2B5EF4-FFF2-40B4-BE49-F238E27FC236}">
                <a16:creationId xmlns:a16="http://schemas.microsoft.com/office/drawing/2014/main" id="{06670FB3-C64E-06F4-317F-BD87E3025F76}"/>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He Is Able to Deliver Thee</a:t>
            </a:r>
            <a:endParaRPr lang="en-US" altLang="en-US"/>
          </a:p>
        </p:txBody>
      </p:sp>
    </p:spTree>
    <p:extLst>
      <p:ext uri="{BB962C8B-B14F-4D97-AF65-F5344CB8AC3E}">
        <p14:creationId xmlns:p14="http://schemas.microsoft.com/office/powerpoint/2010/main" val="273410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a:extLst>
              <a:ext uri="{FF2B5EF4-FFF2-40B4-BE49-F238E27FC236}">
                <a16:creationId xmlns:a16="http://schemas.microsoft.com/office/drawing/2014/main" id="{3758BEAB-3852-B4E1-B80F-6FE26CC57D75}"/>
              </a:ext>
            </a:extLst>
          </p:cNvPr>
          <p:cNvSpPr txBox="1">
            <a:spLocks noChangeArrowheads="1"/>
          </p:cNvSpPr>
          <p:nvPr/>
        </p:nvSpPr>
        <p:spPr bwMode="auto">
          <a:xfrm>
            <a:off x="2422525" y="1946275"/>
            <a:ext cx="57823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Though by sin oppressed, Go to Him for rest;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188421" name="Picture 5">
            <a:extLst>
              <a:ext uri="{FF2B5EF4-FFF2-40B4-BE49-F238E27FC236}">
                <a16:creationId xmlns:a16="http://schemas.microsoft.com/office/drawing/2014/main" id="{BEBD387B-A808-FCD9-1682-5E1CC9645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18" name="Text Box 2">
            <a:extLst>
              <a:ext uri="{FF2B5EF4-FFF2-40B4-BE49-F238E27FC236}">
                <a16:creationId xmlns:a16="http://schemas.microsoft.com/office/drawing/2014/main" id="{59A177FB-FB4B-1CE3-6850-802533F5A878}"/>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8419" name="Rectangle 3">
            <a:extLst>
              <a:ext uri="{FF2B5EF4-FFF2-40B4-BE49-F238E27FC236}">
                <a16:creationId xmlns:a16="http://schemas.microsoft.com/office/drawing/2014/main" id="{C709547C-9B46-B3FF-D682-A3DA6C10E79C}"/>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Tree>
    <p:extLst>
      <p:ext uri="{BB962C8B-B14F-4D97-AF65-F5344CB8AC3E}">
        <p14:creationId xmlns:p14="http://schemas.microsoft.com/office/powerpoint/2010/main" val="216704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a:extLst>
              <a:ext uri="{FF2B5EF4-FFF2-40B4-BE49-F238E27FC236}">
                <a16:creationId xmlns:a16="http://schemas.microsoft.com/office/drawing/2014/main" id="{15C6B90B-A712-7057-DD75-8B1E3D253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Text Box 2">
            <a:extLst>
              <a:ext uri="{FF2B5EF4-FFF2-40B4-BE49-F238E27FC236}">
                <a16:creationId xmlns:a16="http://schemas.microsoft.com/office/drawing/2014/main" id="{087D612E-409E-8FAA-EACA-E06FA2813DF4}"/>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9443" name="Rectangle 3">
            <a:extLst>
              <a:ext uri="{FF2B5EF4-FFF2-40B4-BE49-F238E27FC236}">
                <a16:creationId xmlns:a16="http://schemas.microsoft.com/office/drawing/2014/main" id="{28076FA6-980E-F56F-2771-5C22B142EAED}"/>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Tree>
    <p:extLst>
      <p:ext uri="{BB962C8B-B14F-4D97-AF65-F5344CB8AC3E}">
        <p14:creationId xmlns:p14="http://schemas.microsoft.com/office/powerpoint/2010/main" val="162591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Text Box 5">
            <a:extLst>
              <a:ext uri="{FF2B5EF4-FFF2-40B4-BE49-F238E27FC236}">
                <a16:creationId xmlns:a16="http://schemas.microsoft.com/office/drawing/2014/main" id="{3C6C05B6-A977-0EBD-FD2C-61A08082FF36}"/>
              </a:ext>
            </a:extLst>
          </p:cNvPr>
          <p:cNvSpPr txBox="1">
            <a:spLocks noChangeArrowheads="1"/>
          </p:cNvSpPr>
          <p:nvPr/>
        </p:nvSpPr>
        <p:spPr bwMode="auto">
          <a:xfrm>
            <a:off x="2422526" y="1793875"/>
            <a:ext cx="563205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in the earth or main;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for a mortal strain;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tell the world again,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190471" name="Picture 7">
            <a:extLst>
              <a:ext uri="{FF2B5EF4-FFF2-40B4-BE49-F238E27FC236}">
                <a16:creationId xmlns:a16="http://schemas.microsoft.com/office/drawing/2014/main" id="{7E885774-0C7E-0205-698C-79303EB29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0466" name="Text Box 2">
            <a:extLst>
              <a:ext uri="{FF2B5EF4-FFF2-40B4-BE49-F238E27FC236}">
                <a16:creationId xmlns:a16="http://schemas.microsoft.com/office/drawing/2014/main" id="{52B1343D-1E34-FA25-E1F2-72FAF14037BE}"/>
              </a:ext>
            </a:extLst>
          </p:cNvPr>
          <p:cNvSpPr txBox="1">
            <a:spLocks noChangeArrowheads="1"/>
          </p:cNvSpPr>
          <p:nvPr/>
        </p:nvSpPr>
        <p:spPr bwMode="auto">
          <a:xfrm>
            <a:off x="1600200" y="6224589"/>
            <a:ext cx="2381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William A. Ogden</a:t>
            </a:r>
          </a:p>
        </p:txBody>
      </p:sp>
      <p:sp>
        <p:nvSpPr>
          <p:cNvPr id="190467" name="Text Box 3">
            <a:extLst>
              <a:ext uri="{FF2B5EF4-FFF2-40B4-BE49-F238E27FC236}">
                <a16:creationId xmlns:a16="http://schemas.microsoft.com/office/drawing/2014/main" id="{FB0309DF-1568-FEAC-DCDB-806D2A4EB3B7}"/>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0468" name="Rectangle 4">
            <a:extLst>
              <a:ext uri="{FF2B5EF4-FFF2-40B4-BE49-F238E27FC236}">
                <a16:creationId xmlns:a16="http://schemas.microsoft.com/office/drawing/2014/main" id="{81530F65-7690-1E2F-0CBD-FB55ADB443CF}"/>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He Is Able to Deliver Thee</a:t>
            </a:r>
            <a:endParaRPr lang="en-US" altLang="en-US"/>
          </a:p>
        </p:txBody>
      </p:sp>
    </p:spTree>
    <p:extLst>
      <p:ext uri="{BB962C8B-B14F-4D97-AF65-F5344CB8AC3E}">
        <p14:creationId xmlns:p14="http://schemas.microsoft.com/office/powerpoint/2010/main" val="102278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Text Box 28">
            <a:extLst>
              <a:ext uri="{FF2B5EF4-FFF2-40B4-BE49-F238E27FC236}">
                <a16:creationId xmlns:a16="http://schemas.microsoft.com/office/drawing/2014/main" id="{1638BAF4-E4A2-B936-B66E-E5F8F994A528}"/>
              </a:ext>
            </a:extLst>
          </p:cNvPr>
          <p:cNvSpPr txBox="1">
            <a:spLocks noChangeArrowheads="1"/>
          </p:cNvSpPr>
          <p:nvPr/>
        </p:nvSpPr>
        <p:spPr bwMode="auto">
          <a:xfrm>
            <a:off x="3032126" y="1565275"/>
            <a:ext cx="563647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I've a home prepared where the saints abide,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And I long to be by my Savior's side,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2075" name="Picture 27">
            <a:extLst>
              <a:ext uri="{FF2B5EF4-FFF2-40B4-BE49-F238E27FC236}">
                <a16:creationId xmlns:a16="http://schemas.microsoft.com/office/drawing/2014/main" id="{4D8ADF5F-313D-34C9-02C1-1BFD2EF68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a:extLst>
              <a:ext uri="{FF2B5EF4-FFF2-40B4-BE49-F238E27FC236}">
                <a16:creationId xmlns:a16="http://schemas.microsoft.com/office/drawing/2014/main" id="{E7ECEAC5-7B99-EBD5-9714-26278FC37C06}"/>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1 – Just Over In the Glory-Land</a:t>
            </a:r>
            <a:endParaRPr lang="en-US" altLang="en-US" sz="2800"/>
          </a:p>
        </p:txBody>
      </p:sp>
      <p:sp>
        <p:nvSpPr>
          <p:cNvPr id="2054" name="Text Box 6">
            <a:extLst>
              <a:ext uri="{FF2B5EF4-FFF2-40B4-BE49-F238E27FC236}">
                <a16:creationId xmlns:a16="http://schemas.microsoft.com/office/drawing/2014/main" id="{3066838F-1E7E-B382-8E84-FF6BE099B540}"/>
              </a:ext>
            </a:extLst>
          </p:cNvPr>
          <p:cNvSpPr txBox="1">
            <a:spLocks noChangeArrowheads="1"/>
          </p:cNvSpPr>
          <p:nvPr/>
        </p:nvSpPr>
        <p:spPr bwMode="auto">
          <a:xfrm>
            <a:off x="1752600" y="6162676"/>
            <a:ext cx="2152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a:solidFill>
                  <a:srgbClr val="000000"/>
                </a:solidFill>
                <a:latin typeface="Times New Roman" panose="02020603050405020304" pitchFamily="18" charset="0"/>
              </a:rPr>
              <a:t>Words: James W. Acuff</a:t>
            </a:r>
          </a:p>
          <a:p>
            <a:pPr eaLnBrk="0" fontAlgn="base" hangingPunct="0">
              <a:spcBef>
                <a:spcPct val="0"/>
              </a:spcBef>
              <a:spcAft>
                <a:spcPct val="0"/>
              </a:spcAft>
            </a:pPr>
            <a:r>
              <a:rPr lang="en-US" altLang="en-US" sz="1600">
                <a:solidFill>
                  <a:srgbClr val="000000"/>
                </a:solidFill>
                <a:latin typeface="Times New Roman" panose="02020603050405020304" pitchFamily="18" charset="0"/>
              </a:rPr>
              <a:t>Music: Emmett S. Dean</a:t>
            </a:r>
          </a:p>
        </p:txBody>
      </p:sp>
      <p:sp>
        <p:nvSpPr>
          <p:cNvPr id="2056" name="Text Box 8">
            <a:extLst>
              <a:ext uri="{FF2B5EF4-FFF2-40B4-BE49-F238E27FC236}">
                <a16:creationId xmlns:a16="http://schemas.microsoft.com/office/drawing/2014/main" id="{4401E986-729A-BFAE-F27D-F9EE22768E91}"/>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15861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a:extLst>
              <a:ext uri="{FF2B5EF4-FFF2-40B4-BE49-F238E27FC236}">
                <a16:creationId xmlns:a16="http://schemas.microsoft.com/office/drawing/2014/main" id="{031E1A5B-E5EF-99A1-7855-E205241A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0" name="Text Box 2">
            <a:extLst>
              <a:ext uri="{FF2B5EF4-FFF2-40B4-BE49-F238E27FC236}">
                <a16:creationId xmlns:a16="http://schemas.microsoft.com/office/drawing/2014/main" id="{13347AED-B437-0A55-1B48-5691EF0E964B}"/>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1491" name="Rectangle 3">
            <a:extLst>
              <a:ext uri="{FF2B5EF4-FFF2-40B4-BE49-F238E27FC236}">
                <a16:creationId xmlns:a16="http://schemas.microsoft.com/office/drawing/2014/main" id="{8D2F981C-7F1F-8C86-D2A6-7612CA4EC490}"/>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He Is Able to Deliver Thee</a:t>
            </a:r>
            <a:endParaRPr lang="en-US" altLang="en-US"/>
          </a:p>
        </p:txBody>
      </p:sp>
    </p:spTree>
    <p:extLst>
      <p:ext uri="{BB962C8B-B14F-4D97-AF65-F5344CB8AC3E}">
        <p14:creationId xmlns:p14="http://schemas.microsoft.com/office/powerpoint/2010/main" val="1855444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a:extLst>
              <a:ext uri="{FF2B5EF4-FFF2-40B4-BE49-F238E27FC236}">
                <a16:creationId xmlns:a16="http://schemas.microsoft.com/office/drawing/2014/main" id="{6DC3900E-7855-60B3-A544-AB5AB768B05C}"/>
              </a:ext>
            </a:extLst>
          </p:cNvPr>
          <p:cNvSpPr txBox="1">
            <a:spLocks noChangeArrowheads="1"/>
          </p:cNvSpPr>
          <p:nvPr/>
        </p:nvSpPr>
        <p:spPr bwMode="auto">
          <a:xfrm>
            <a:off x="2422525" y="1946275"/>
            <a:ext cx="57823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Though by sin oppressed, Go to Him for rest;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194563" name="Picture 3">
            <a:extLst>
              <a:ext uri="{FF2B5EF4-FFF2-40B4-BE49-F238E27FC236}">
                <a16:creationId xmlns:a16="http://schemas.microsoft.com/office/drawing/2014/main" id="{6D36CEA0-46BC-FD8E-4941-0865C3E09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64" name="Text Box 4">
            <a:extLst>
              <a:ext uri="{FF2B5EF4-FFF2-40B4-BE49-F238E27FC236}">
                <a16:creationId xmlns:a16="http://schemas.microsoft.com/office/drawing/2014/main" id="{2634D2C2-D00E-EA65-E477-B44D179B8397}"/>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4565" name="Rectangle 5">
            <a:extLst>
              <a:ext uri="{FF2B5EF4-FFF2-40B4-BE49-F238E27FC236}">
                <a16:creationId xmlns:a16="http://schemas.microsoft.com/office/drawing/2014/main" id="{6AB7CA3E-4823-367A-68E0-83E81DF274ED}"/>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Tree>
    <p:extLst>
      <p:ext uri="{BB962C8B-B14F-4D97-AF65-F5344CB8AC3E}">
        <p14:creationId xmlns:p14="http://schemas.microsoft.com/office/powerpoint/2010/main" val="213829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a:extLst>
              <a:ext uri="{FF2B5EF4-FFF2-40B4-BE49-F238E27FC236}">
                <a16:creationId xmlns:a16="http://schemas.microsoft.com/office/drawing/2014/main" id="{348A4327-525B-0FE0-6D3F-441330B77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5587" name="Text Box 3">
            <a:extLst>
              <a:ext uri="{FF2B5EF4-FFF2-40B4-BE49-F238E27FC236}">
                <a16:creationId xmlns:a16="http://schemas.microsoft.com/office/drawing/2014/main" id="{E0B3DE79-E1B2-A584-DE9C-EA9EEFB70200}"/>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5588" name="Rectangle 4">
            <a:extLst>
              <a:ext uri="{FF2B5EF4-FFF2-40B4-BE49-F238E27FC236}">
                <a16:creationId xmlns:a16="http://schemas.microsoft.com/office/drawing/2014/main" id="{4C8CF0FC-5D0F-DF11-F921-95314BB7CCB6}"/>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Tree>
    <p:extLst>
      <p:ext uri="{BB962C8B-B14F-4D97-AF65-F5344CB8AC3E}">
        <p14:creationId xmlns:p14="http://schemas.microsoft.com/office/powerpoint/2010/main" val="373293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Text Box 5">
            <a:extLst>
              <a:ext uri="{FF2B5EF4-FFF2-40B4-BE49-F238E27FC236}">
                <a16:creationId xmlns:a16="http://schemas.microsoft.com/office/drawing/2014/main" id="{EAD621F4-9348-69D7-F618-E021C3B286DB}"/>
              </a:ext>
            </a:extLst>
          </p:cNvPr>
          <p:cNvSpPr txBox="1">
            <a:spLocks noChangeArrowheads="1"/>
          </p:cNvSpPr>
          <p:nvPr/>
        </p:nvSpPr>
        <p:spPr bwMode="auto">
          <a:xfrm>
            <a:off x="2270125" y="1946275"/>
            <a:ext cx="60244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3.</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'Tis the grandest theme, let the tidings roll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To the guilty heart, to the sinful soul;</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Look to God in faith, He will make thee whole;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192518" name="Picture 6">
            <a:extLst>
              <a:ext uri="{FF2B5EF4-FFF2-40B4-BE49-F238E27FC236}">
                <a16:creationId xmlns:a16="http://schemas.microsoft.com/office/drawing/2014/main" id="{7FB74465-8A62-938F-4678-6A780A0D1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2514" name="Text Box 2">
            <a:extLst>
              <a:ext uri="{FF2B5EF4-FFF2-40B4-BE49-F238E27FC236}">
                <a16:creationId xmlns:a16="http://schemas.microsoft.com/office/drawing/2014/main" id="{F6F3EEAF-886B-E785-8C13-160C7DE25B0E}"/>
              </a:ext>
            </a:extLst>
          </p:cNvPr>
          <p:cNvSpPr txBox="1">
            <a:spLocks noChangeArrowheads="1"/>
          </p:cNvSpPr>
          <p:nvPr/>
        </p:nvSpPr>
        <p:spPr bwMode="auto">
          <a:xfrm>
            <a:off x="1600200" y="6224589"/>
            <a:ext cx="2381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William A. Ogden</a:t>
            </a:r>
          </a:p>
        </p:txBody>
      </p:sp>
      <p:sp>
        <p:nvSpPr>
          <p:cNvPr id="192515" name="Text Box 3">
            <a:extLst>
              <a:ext uri="{FF2B5EF4-FFF2-40B4-BE49-F238E27FC236}">
                <a16:creationId xmlns:a16="http://schemas.microsoft.com/office/drawing/2014/main" id="{34D30092-4017-3ADD-7D72-91B8812B3DA8}"/>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2516" name="Rectangle 4">
            <a:extLst>
              <a:ext uri="{FF2B5EF4-FFF2-40B4-BE49-F238E27FC236}">
                <a16:creationId xmlns:a16="http://schemas.microsoft.com/office/drawing/2014/main" id="{BD06FE74-CF9D-4CB0-4CA1-D3626EF5F408}"/>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He Is Able to Deliver Thee</a:t>
            </a:r>
            <a:endParaRPr lang="en-US" altLang="en-US"/>
          </a:p>
        </p:txBody>
      </p:sp>
    </p:spTree>
    <p:extLst>
      <p:ext uri="{BB962C8B-B14F-4D97-AF65-F5344CB8AC3E}">
        <p14:creationId xmlns:p14="http://schemas.microsoft.com/office/powerpoint/2010/main" val="485070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a:extLst>
              <a:ext uri="{FF2B5EF4-FFF2-40B4-BE49-F238E27FC236}">
                <a16:creationId xmlns:a16="http://schemas.microsoft.com/office/drawing/2014/main" id="{13ECFDC2-5AFD-BFB2-ADC4-4A9C5D657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538" name="Text Box 2">
            <a:extLst>
              <a:ext uri="{FF2B5EF4-FFF2-40B4-BE49-F238E27FC236}">
                <a16:creationId xmlns:a16="http://schemas.microsoft.com/office/drawing/2014/main" id="{92321CE2-75D1-74A5-4BED-B8589E7A1C4B}"/>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3539" name="Rectangle 3">
            <a:extLst>
              <a:ext uri="{FF2B5EF4-FFF2-40B4-BE49-F238E27FC236}">
                <a16:creationId xmlns:a16="http://schemas.microsoft.com/office/drawing/2014/main" id="{94F1752A-F981-90F3-4F9C-4E30E611393A}"/>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He Is Able to Deliver Thee</a:t>
            </a:r>
            <a:endParaRPr lang="en-US" altLang="en-US"/>
          </a:p>
        </p:txBody>
      </p:sp>
    </p:spTree>
    <p:extLst>
      <p:ext uri="{BB962C8B-B14F-4D97-AF65-F5344CB8AC3E}">
        <p14:creationId xmlns:p14="http://schemas.microsoft.com/office/powerpoint/2010/main" val="203725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a:extLst>
              <a:ext uri="{FF2B5EF4-FFF2-40B4-BE49-F238E27FC236}">
                <a16:creationId xmlns:a16="http://schemas.microsoft.com/office/drawing/2014/main" id="{3C44C3B0-E621-9AE1-8DBD-EB031712DD47}"/>
              </a:ext>
            </a:extLst>
          </p:cNvPr>
          <p:cNvSpPr txBox="1">
            <a:spLocks noChangeArrowheads="1"/>
          </p:cNvSpPr>
          <p:nvPr/>
        </p:nvSpPr>
        <p:spPr bwMode="auto">
          <a:xfrm>
            <a:off x="2422525" y="1946275"/>
            <a:ext cx="57823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He is able to deliver thee;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Though by sin oppressed, Go to Him for rest;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"Our God is able to de-liver thee."</a:t>
            </a:r>
          </a:p>
        </p:txBody>
      </p:sp>
      <p:pic>
        <p:nvPicPr>
          <p:cNvPr id="196611" name="Picture 3">
            <a:extLst>
              <a:ext uri="{FF2B5EF4-FFF2-40B4-BE49-F238E27FC236}">
                <a16:creationId xmlns:a16="http://schemas.microsoft.com/office/drawing/2014/main" id="{8E121D1D-937F-40E2-8AF7-6523A8DDCF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82"/>
          <a:stretch>
            <a:fillRect/>
          </a:stretch>
        </p:blipFill>
        <p:spPr bwMode="auto">
          <a:xfrm>
            <a:off x="0" y="457194"/>
            <a:ext cx="12192000" cy="6193971"/>
          </a:xfrm>
          <a:prstGeom prst="rect">
            <a:avLst/>
          </a:prstGeom>
          <a:noFill/>
          <a:extLst>
            <a:ext uri="{909E8E84-426E-40DD-AFC4-6F175D3DCCD1}">
              <a14:hiddenFill xmlns:a14="http://schemas.microsoft.com/office/drawing/2010/main">
                <a:solidFill>
                  <a:srgbClr val="FFFFFF"/>
                </a:solidFill>
              </a14:hiddenFill>
            </a:ext>
          </a:extLst>
        </p:spPr>
      </p:pic>
      <p:sp>
        <p:nvSpPr>
          <p:cNvPr id="196612" name="Text Box 4">
            <a:extLst>
              <a:ext uri="{FF2B5EF4-FFF2-40B4-BE49-F238E27FC236}">
                <a16:creationId xmlns:a16="http://schemas.microsoft.com/office/drawing/2014/main" id="{78DB5C4A-ED25-9482-1E4A-D94F85365B2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6613" name="Rectangle 5">
            <a:extLst>
              <a:ext uri="{FF2B5EF4-FFF2-40B4-BE49-F238E27FC236}">
                <a16:creationId xmlns:a16="http://schemas.microsoft.com/office/drawing/2014/main" id="{47BD4121-9038-638D-63D8-440FCABA6798}"/>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
        <p:nvSpPr>
          <p:cNvPr id="2" name="TextBox 1">
            <a:extLst>
              <a:ext uri="{FF2B5EF4-FFF2-40B4-BE49-F238E27FC236}">
                <a16:creationId xmlns:a16="http://schemas.microsoft.com/office/drawing/2014/main" id="{2201174A-AA67-84C8-D210-B0C384AE0EE4}"/>
              </a:ext>
            </a:extLst>
          </p:cNvPr>
          <p:cNvSpPr txBox="1"/>
          <p:nvPr/>
        </p:nvSpPr>
        <p:spPr>
          <a:xfrm>
            <a:off x="0" y="5954684"/>
            <a:ext cx="12192000" cy="707886"/>
          </a:xfrm>
          <a:prstGeom prst="rect">
            <a:avLst/>
          </a:prstGeom>
          <a:noFill/>
        </p:spPr>
        <p:txBody>
          <a:bodyPr wrap="square">
            <a:spAutoFit/>
          </a:bodyPr>
          <a:lstStyle/>
          <a:p>
            <a:pPr algn="ctr">
              <a:defRPr/>
            </a:pPr>
            <a:r>
              <a:rPr lang="en-US" sz="4000" b="1" kern="0" dirty="0">
                <a:solidFill>
                  <a:srgbClr val="7030A0"/>
                </a:solidFill>
                <a:latin typeface="Brussels" panose="02050604040505020204" pitchFamily="18" charset="0"/>
              </a:rPr>
              <a:t>Prayer leader come forward</a:t>
            </a:r>
          </a:p>
        </p:txBody>
      </p:sp>
    </p:spTree>
    <p:extLst>
      <p:ext uri="{BB962C8B-B14F-4D97-AF65-F5344CB8AC3E}">
        <p14:creationId xmlns:p14="http://schemas.microsoft.com/office/powerpoint/2010/main" val="400441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A58EA7F7-88C6-3E42-EC15-57775EFE3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7635" name="Text Box 3">
            <a:extLst>
              <a:ext uri="{FF2B5EF4-FFF2-40B4-BE49-F238E27FC236}">
                <a16:creationId xmlns:a16="http://schemas.microsoft.com/office/drawing/2014/main" id="{332298EB-FF8A-1709-157C-E0DA0940B258}"/>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7636" name="Rectangle 4">
            <a:extLst>
              <a:ext uri="{FF2B5EF4-FFF2-40B4-BE49-F238E27FC236}">
                <a16:creationId xmlns:a16="http://schemas.microsoft.com/office/drawing/2014/main" id="{0439A79C-F21E-3C05-149D-DB8F4A857A77}"/>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He Is Able to Deliver Thee</a:t>
            </a:r>
            <a:endParaRPr lang="en-US" altLang="en-US"/>
          </a:p>
        </p:txBody>
      </p:sp>
      <p:sp>
        <p:nvSpPr>
          <p:cNvPr id="2" name="Octagon 1">
            <a:extLst>
              <a:ext uri="{FF2B5EF4-FFF2-40B4-BE49-F238E27FC236}">
                <a16:creationId xmlns:a16="http://schemas.microsoft.com/office/drawing/2014/main" id="{476A2D85-1C27-30BE-EA5C-E1A2269D5AE3}"/>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3284278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E3996-C2A9-7BDB-50F5-D1AD63B28C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D4E98A-5B64-0732-D664-DB496C4A144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9907AE-9FC4-3C85-6255-FD4F5480DE71}"/>
              </a:ext>
            </a:extLst>
          </p:cNvPr>
          <p:cNvSpPr>
            <a:spLocks noGrp="1"/>
          </p:cNvSpPr>
          <p:nvPr>
            <p:ph type="ctrTitle"/>
          </p:nvPr>
        </p:nvSpPr>
        <p:spPr>
          <a:xfrm>
            <a:off x="1454427" y="1842430"/>
            <a:ext cx="4109545" cy="1586570"/>
          </a:xfrm>
        </p:spPr>
        <p:txBody>
          <a:bodyPr>
            <a:normAutofit fontScale="90000"/>
          </a:bodyPr>
          <a:lstStyle/>
          <a:p>
            <a:r>
              <a:rPr lang="en-US" sz="12500" i="1" dirty="0">
                <a:latin typeface="Brussels Condensed" panose="02050506040505020204" pitchFamily="18" charset="0"/>
              </a:rPr>
              <a:t>PRAY</a:t>
            </a:r>
          </a:p>
        </p:txBody>
      </p:sp>
    </p:spTree>
    <p:extLst>
      <p:ext uri="{BB962C8B-B14F-4D97-AF65-F5344CB8AC3E}">
        <p14:creationId xmlns:p14="http://schemas.microsoft.com/office/powerpoint/2010/main" val="98987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Text Box 7">
            <a:extLst>
              <a:ext uri="{FF2B5EF4-FFF2-40B4-BE49-F238E27FC236}">
                <a16:creationId xmlns:a16="http://schemas.microsoft.com/office/drawing/2014/main" id="{B7608ED7-A995-B27F-F4A2-FC6549A0242C}"/>
              </a:ext>
            </a:extLst>
          </p:cNvPr>
          <p:cNvSpPr txBox="1">
            <a:spLocks noChangeArrowheads="1"/>
          </p:cNvSpPr>
          <p:nvPr/>
        </p:nvSpPr>
        <p:spPr bwMode="auto">
          <a:xfrm>
            <a:off x="2193926" y="1793875"/>
            <a:ext cx="556280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Trying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Trying to follow our Savior and King;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Shaping our lives by His blessed example,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Happy, how happy, the songs that we bring.</a:t>
            </a:r>
          </a:p>
        </p:txBody>
      </p:sp>
      <p:pic>
        <p:nvPicPr>
          <p:cNvPr id="58376" name="Picture 8">
            <a:extLst>
              <a:ext uri="{FF2B5EF4-FFF2-40B4-BE49-F238E27FC236}">
                <a16:creationId xmlns:a16="http://schemas.microsoft.com/office/drawing/2014/main" id="{ABFAC401-115D-0F87-28DF-CA3EAF3CE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0" name="Rectangle 2">
            <a:extLst>
              <a:ext uri="{FF2B5EF4-FFF2-40B4-BE49-F238E27FC236}">
                <a16:creationId xmlns:a16="http://schemas.microsoft.com/office/drawing/2014/main" id="{69050E66-D2A9-6CDB-CBA4-E22B1E9C7B70}"/>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1 – Stepping in the Light</a:t>
            </a:r>
          </a:p>
        </p:txBody>
      </p:sp>
      <p:sp>
        <p:nvSpPr>
          <p:cNvPr id="58371" name="Text Box 3">
            <a:extLst>
              <a:ext uri="{FF2B5EF4-FFF2-40B4-BE49-F238E27FC236}">
                <a16:creationId xmlns:a16="http://schemas.microsoft.com/office/drawing/2014/main" id="{D8DD2852-D105-ADFE-FCCA-3B1828980CC2}"/>
              </a:ext>
            </a:extLst>
          </p:cNvPr>
          <p:cNvSpPr txBox="1">
            <a:spLocks noChangeArrowheads="1"/>
          </p:cNvSpPr>
          <p:nvPr/>
        </p:nvSpPr>
        <p:spPr bwMode="auto">
          <a:xfrm>
            <a:off x="1600201" y="6264275"/>
            <a:ext cx="23398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Words: Eliza E. Hewitt</a:t>
            </a:r>
          </a:p>
          <a:p>
            <a:pPr eaLnBrk="0" fontAlgn="base" hangingPunct="0">
              <a:spcBef>
                <a:spcPct val="0"/>
              </a:spcBef>
              <a:spcAft>
                <a:spcPct val="0"/>
              </a:spcAft>
            </a:pPr>
            <a:r>
              <a:rPr lang="en-US" altLang="en-US" sz="1400">
                <a:solidFill>
                  <a:srgbClr val="000000"/>
                </a:solidFill>
                <a:latin typeface="Times New Roman" panose="02020603050405020304" pitchFamily="18" charset="0"/>
              </a:rPr>
              <a:t>Music: William J. Kirkpatrick</a:t>
            </a:r>
          </a:p>
        </p:txBody>
      </p:sp>
      <p:sp>
        <p:nvSpPr>
          <p:cNvPr id="58372" name="Text Box 4">
            <a:extLst>
              <a:ext uri="{FF2B5EF4-FFF2-40B4-BE49-F238E27FC236}">
                <a16:creationId xmlns:a16="http://schemas.microsoft.com/office/drawing/2014/main" id="{C5401660-5CC1-6288-DE05-EBED6E174E92}"/>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88706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5">
            <a:extLst>
              <a:ext uri="{FF2B5EF4-FFF2-40B4-BE49-F238E27FC236}">
                <a16:creationId xmlns:a16="http://schemas.microsoft.com/office/drawing/2014/main" id="{A01EC67B-9A3F-D76C-B7A6-D3AD83300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2">
            <a:extLst>
              <a:ext uri="{FF2B5EF4-FFF2-40B4-BE49-F238E27FC236}">
                <a16:creationId xmlns:a16="http://schemas.microsoft.com/office/drawing/2014/main" id="{A1500115-09F0-AA00-B0A1-BDEF51563074}"/>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1 – Stepping in the Light</a:t>
            </a:r>
          </a:p>
        </p:txBody>
      </p:sp>
      <p:sp>
        <p:nvSpPr>
          <p:cNvPr id="94212" name="Text Box 4">
            <a:extLst>
              <a:ext uri="{FF2B5EF4-FFF2-40B4-BE49-F238E27FC236}">
                <a16:creationId xmlns:a16="http://schemas.microsoft.com/office/drawing/2014/main" id="{2A95B1A4-0107-2F25-3C34-07E00FE8D829}"/>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4174590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6" name="Picture 14">
            <a:extLst>
              <a:ext uri="{FF2B5EF4-FFF2-40B4-BE49-F238E27FC236}">
                <a16:creationId xmlns:a16="http://schemas.microsoft.com/office/drawing/2014/main" id="{14A8AB2B-CE42-5A61-7FB1-3349D9242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a:extLst>
              <a:ext uri="{FF2B5EF4-FFF2-40B4-BE49-F238E27FC236}">
                <a16:creationId xmlns:a16="http://schemas.microsoft.com/office/drawing/2014/main" id="{947A5C0D-2F6A-B472-DECD-2A78BDDE42DB}"/>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1 – Just Over In the Glory-Land</a:t>
            </a:r>
          </a:p>
        </p:txBody>
      </p:sp>
      <p:sp>
        <p:nvSpPr>
          <p:cNvPr id="23556" name="Text Box 4">
            <a:extLst>
              <a:ext uri="{FF2B5EF4-FFF2-40B4-BE49-F238E27FC236}">
                <a16:creationId xmlns:a16="http://schemas.microsoft.com/office/drawing/2014/main" id="{381447B3-7F7A-F9E3-BA36-D0A2FC235787}"/>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1924638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a:extLst>
              <a:ext uri="{FF2B5EF4-FFF2-40B4-BE49-F238E27FC236}">
                <a16:creationId xmlns:a16="http://schemas.microsoft.com/office/drawing/2014/main" id="{367B7177-DD0F-4E77-E899-50E07E1F1F94}"/>
              </a:ext>
            </a:extLst>
          </p:cNvPr>
          <p:cNvSpPr txBox="1">
            <a:spLocks noChangeArrowheads="1"/>
          </p:cNvSpPr>
          <p:nvPr/>
        </p:nvSpPr>
        <p:spPr bwMode="auto">
          <a:xfrm>
            <a:off x="2041526" y="1946275"/>
            <a:ext cx="61339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Led in paths of light!</a:t>
            </a:r>
          </a:p>
        </p:txBody>
      </p:sp>
      <p:pic>
        <p:nvPicPr>
          <p:cNvPr id="95237" name="Picture 5">
            <a:extLst>
              <a:ext uri="{FF2B5EF4-FFF2-40B4-BE49-F238E27FC236}">
                <a16:creationId xmlns:a16="http://schemas.microsoft.com/office/drawing/2014/main" id="{0DD233C3-97D4-5FA8-4110-993E4A1A4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5234" name="Rectangle 2">
            <a:extLst>
              <a:ext uri="{FF2B5EF4-FFF2-40B4-BE49-F238E27FC236}">
                <a16:creationId xmlns:a16="http://schemas.microsoft.com/office/drawing/2014/main" id="{980E205C-7C09-3AFF-9F66-71ED60143376}"/>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95235" name="Text Box 3">
            <a:extLst>
              <a:ext uri="{FF2B5EF4-FFF2-40B4-BE49-F238E27FC236}">
                <a16:creationId xmlns:a16="http://schemas.microsoft.com/office/drawing/2014/main" id="{E192929B-9D0C-9307-EF54-BB87537FFFB2}"/>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176259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a:extLst>
              <a:ext uri="{FF2B5EF4-FFF2-40B4-BE49-F238E27FC236}">
                <a16:creationId xmlns:a16="http://schemas.microsoft.com/office/drawing/2014/main" id="{74464C84-DDDC-8B18-25CA-C996B1F86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a:extLst>
              <a:ext uri="{FF2B5EF4-FFF2-40B4-BE49-F238E27FC236}">
                <a16:creationId xmlns:a16="http://schemas.microsoft.com/office/drawing/2014/main" id="{E71348CB-9EBB-2A2D-49BC-38666341A459}"/>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96259" name="Text Box 3">
            <a:extLst>
              <a:ext uri="{FF2B5EF4-FFF2-40B4-BE49-F238E27FC236}">
                <a16:creationId xmlns:a16="http://schemas.microsoft.com/office/drawing/2014/main" id="{981E8FF4-5B05-ABB2-A89B-DB6C28EC67B1}"/>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2229470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Text Box 5">
            <a:extLst>
              <a:ext uri="{FF2B5EF4-FFF2-40B4-BE49-F238E27FC236}">
                <a16:creationId xmlns:a16="http://schemas.microsoft.com/office/drawing/2014/main" id="{831056FD-7301-FE1A-786F-1D61D2CF150F}"/>
              </a:ext>
            </a:extLst>
          </p:cNvPr>
          <p:cNvSpPr txBox="1">
            <a:spLocks noChangeArrowheads="1"/>
          </p:cNvSpPr>
          <p:nvPr/>
        </p:nvSpPr>
        <p:spPr bwMode="auto">
          <a:xfrm>
            <a:off x="2193925" y="2098675"/>
            <a:ext cx="57711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Pressing more closely to Him who is leading,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we are tempted to turn from the way;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Trusting the arm that is strong to defend us,</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Happy, how happy, our praises each day.</a:t>
            </a:r>
          </a:p>
        </p:txBody>
      </p:sp>
      <p:pic>
        <p:nvPicPr>
          <p:cNvPr id="97286" name="Picture 6">
            <a:extLst>
              <a:ext uri="{FF2B5EF4-FFF2-40B4-BE49-F238E27FC236}">
                <a16:creationId xmlns:a16="http://schemas.microsoft.com/office/drawing/2014/main" id="{6070D31F-935D-7910-ED83-3264DF631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a:extLst>
              <a:ext uri="{FF2B5EF4-FFF2-40B4-BE49-F238E27FC236}">
                <a16:creationId xmlns:a16="http://schemas.microsoft.com/office/drawing/2014/main" id="{4935E823-CCEC-DE3E-AAAF-328F754FF00C}"/>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2 – Stepping in the Light</a:t>
            </a:r>
          </a:p>
        </p:txBody>
      </p:sp>
      <p:sp>
        <p:nvSpPr>
          <p:cNvPr id="97283" name="Text Box 3">
            <a:extLst>
              <a:ext uri="{FF2B5EF4-FFF2-40B4-BE49-F238E27FC236}">
                <a16:creationId xmlns:a16="http://schemas.microsoft.com/office/drawing/2014/main" id="{AA270A04-5318-254A-03F7-CCA180604A2E}"/>
              </a:ext>
            </a:extLst>
          </p:cNvPr>
          <p:cNvSpPr txBox="1">
            <a:spLocks noChangeArrowheads="1"/>
          </p:cNvSpPr>
          <p:nvPr/>
        </p:nvSpPr>
        <p:spPr bwMode="auto">
          <a:xfrm>
            <a:off x="1600201" y="6264275"/>
            <a:ext cx="23398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Words: Eliza E. Hewitt</a:t>
            </a:r>
          </a:p>
          <a:p>
            <a:pPr eaLnBrk="0" fontAlgn="base" hangingPunct="0">
              <a:spcBef>
                <a:spcPct val="0"/>
              </a:spcBef>
              <a:spcAft>
                <a:spcPct val="0"/>
              </a:spcAft>
            </a:pPr>
            <a:r>
              <a:rPr lang="en-US" altLang="en-US" sz="1400">
                <a:solidFill>
                  <a:srgbClr val="000000"/>
                </a:solidFill>
                <a:latin typeface="Times New Roman" panose="02020603050405020304" pitchFamily="18" charset="0"/>
              </a:rPr>
              <a:t>Music: William J. Kirkpatrick</a:t>
            </a:r>
          </a:p>
        </p:txBody>
      </p:sp>
      <p:sp>
        <p:nvSpPr>
          <p:cNvPr id="97284" name="Text Box 4">
            <a:extLst>
              <a:ext uri="{FF2B5EF4-FFF2-40B4-BE49-F238E27FC236}">
                <a16:creationId xmlns:a16="http://schemas.microsoft.com/office/drawing/2014/main" id="{463AB5B5-7153-E3E5-69D9-5CF530886F79}"/>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331420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a:extLst>
              <a:ext uri="{FF2B5EF4-FFF2-40B4-BE49-F238E27FC236}">
                <a16:creationId xmlns:a16="http://schemas.microsoft.com/office/drawing/2014/main" id="{465304B0-4079-6374-E107-D2CC52DE5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8306" name="Rectangle 2">
            <a:extLst>
              <a:ext uri="{FF2B5EF4-FFF2-40B4-BE49-F238E27FC236}">
                <a16:creationId xmlns:a16="http://schemas.microsoft.com/office/drawing/2014/main" id="{C596A8F4-2A44-5F2E-2089-5713907346DE}"/>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2 – Stepping in the Light</a:t>
            </a:r>
          </a:p>
        </p:txBody>
      </p:sp>
      <p:sp>
        <p:nvSpPr>
          <p:cNvPr id="98307" name="Text Box 3">
            <a:extLst>
              <a:ext uri="{FF2B5EF4-FFF2-40B4-BE49-F238E27FC236}">
                <a16:creationId xmlns:a16="http://schemas.microsoft.com/office/drawing/2014/main" id="{F0DB6251-38C2-EE65-974B-065C09BAFC59}"/>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3429519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D43E326E-36E2-FA42-B7A2-0B1378FC6E20}"/>
              </a:ext>
            </a:extLst>
          </p:cNvPr>
          <p:cNvSpPr txBox="1">
            <a:spLocks noChangeArrowheads="1"/>
          </p:cNvSpPr>
          <p:nvPr/>
        </p:nvSpPr>
        <p:spPr bwMode="auto">
          <a:xfrm>
            <a:off x="2041526" y="1946275"/>
            <a:ext cx="61339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Led in paths of light!</a:t>
            </a:r>
          </a:p>
        </p:txBody>
      </p:sp>
      <p:pic>
        <p:nvPicPr>
          <p:cNvPr id="103427" name="Picture 3">
            <a:extLst>
              <a:ext uri="{FF2B5EF4-FFF2-40B4-BE49-F238E27FC236}">
                <a16:creationId xmlns:a16="http://schemas.microsoft.com/office/drawing/2014/main" id="{0DBF545F-74DA-5E39-FA01-F1533A9C2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28" name="Rectangle 4">
            <a:extLst>
              <a:ext uri="{FF2B5EF4-FFF2-40B4-BE49-F238E27FC236}">
                <a16:creationId xmlns:a16="http://schemas.microsoft.com/office/drawing/2014/main" id="{BF3293F8-314E-8E23-D0B1-11472083DAE4}"/>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103429" name="Text Box 5">
            <a:extLst>
              <a:ext uri="{FF2B5EF4-FFF2-40B4-BE49-F238E27FC236}">
                <a16:creationId xmlns:a16="http://schemas.microsoft.com/office/drawing/2014/main" id="{8EBC1233-FE58-F822-8E8E-65E3152CF7DE}"/>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3067058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D518ABCA-36D7-A5BA-8458-194C95A30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a:extLst>
              <a:ext uri="{FF2B5EF4-FFF2-40B4-BE49-F238E27FC236}">
                <a16:creationId xmlns:a16="http://schemas.microsoft.com/office/drawing/2014/main" id="{F5DA7245-8144-3D1B-7D88-56297D80611B}"/>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104452" name="Text Box 4">
            <a:extLst>
              <a:ext uri="{FF2B5EF4-FFF2-40B4-BE49-F238E27FC236}">
                <a16:creationId xmlns:a16="http://schemas.microsoft.com/office/drawing/2014/main" id="{D8ECF3C7-571C-2353-9BEA-71DA1E3E7F84}"/>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1478532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5">
            <a:extLst>
              <a:ext uri="{FF2B5EF4-FFF2-40B4-BE49-F238E27FC236}">
                <a16:creationId xmlns:a16="http://schemas.microsoft.com/office/drawing/2014/main" id="{121DE4CC-FBA7-D215-3203-B15DE50073C6}"/>
              </a:ext>
            </a:extLst>
          </p:cNvPr>
          <p:cNvSpPr txBox="1">
            <a:spLocks noChangeArrowheads="1"/>
          </p:cNvSpPr>
          <p:nvPr/>
        </p:nvSpPr>
        <p:spPr bwMode="auto">
          <a:xfrm>
            <a:off x="2041526" y="2022475"/>
            <a:ext cx="635064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4.</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Trying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Upward, still upward we'll follow our Guide;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we shall see Him, "the King in His beauty,"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Happy, how happy, our place at His side!</a:t>
            </a:r>
          </a:p>
        </p:txBody>
      </p:sp>
      <p:pic>
        <p:nvPicPr>
          <p:cNvPr id="101382" name="Picture 6">
            <a:extLst>
              <a:ext uri="{FF2B5EF4-FFF2-40B4-BE49-F238E27FC236}">
                <a16:creationId xmlns:a16="http://schemas.microsoft.com/office/drawing/2014/main" id="{2BE530A4-E07B-7743-43E4-6269051A3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2">
            <a:extLst>
              <a:ext uri="{FF2B5EF4-FFF2-40B4-BE49-F238E27FC236}">
                <a16:creationId xmlns:a16="http://schemas.microsoft.com/office/drawing/2014/main" id="{49313F5D-1EE9-8236-8750-E13C4785C137}"/>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4 – Stepping in the Light</a:t>
            </a:r>
          </a:p>
        </p:txBody>
      </p:sp>
      <p:sp>
        <p:nvSpPr>
          <p:cNvPr id="101379" name="Text Box 3">
            <a:extLst>
              <a:ext uri="{FF2B5EF4-FFF2-40B4-BE49-F238E27FC236}">
                <a16:creationId xmlns:a16="http://schemas.microsoft.com/office/drawing/2014/main" id="{51DAD7F5-782D-B06F-2BFF-7F1B46D09F7B}"/>
              </a:ext>
            </a:extLst>
          </p:cNvPr>
          <p:cNvSpPr txBox="1">
            <a:spLocks noChangeArrowheads="1"/>
          </p:cNvSpPr>
          <p:nvPr/>
        </p:nvSpPr>
        <p:spPr bwMode="auto">
          <a:xfrm>
            <a:off x="1600201" y="6264275"/>
            <a:ext cx="23398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Words: Eliza E. Hewitt</a:t>
            </a:r>
          </a:p>
          <a:p>
            <a:pPr eaLnBrk="0" fontAlgn="base" hangingPunct="0">
              <a:spcBef>
                <a:spcPct val="0"/>
              </a:spcBef>
              <a:spcAft>
                <a:spcPct val="0"/>
              </a:spcAft>
            </a:pPr>
            <a:r>
              <a:rPr lang="en-US" altLang="en-US" sz="1400">
                <a:solidFill>
                  <a:srgbClr val="000000"/>
                </a:solidFill>
                <a:latin typeface="Times New Roman" panose="02020603050405020304" pitchFamily="18" charset="0"/>
              </a:rPr>
              <a:t>Music: William J. Kirkpatrick</a:t>
            </a:r>
          </a:p>
        </p:txBody>
      </p:sp>
      <p:sp>
        <p:nvSpPr>
          <p:cNvPr id="101380" name="Text Box 4">
            <a:extLst>
              <a:ext uri="{FF2B5EF4-FFF2-40B4-BE49-F238E27FC236}">
                <a16:creationId xmlns:a16="http://schemas.microsoft.com/office/drawing/2014/main" id="{9706669E-E5C2-796F-C587-D4A37C92EBC0}"/>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2186395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a:extLst>
              <a:ext uri="{FF2B5EF4-FFF2-40B4-BE49-F238E27FC236}">
                <a16:creationId xmlns:a16="http://schemas.microsoft.com/office/drawing/2014/main" id="{B538EF9D-AC81-4AF6-68F1-9AE3CAE68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2">
            <a:extLst>
              <a:ext uri="{FF2B5EF4-FFF2-40B4-BE49-F238E27FC236}">
                <a16:creationId xmlns:a16="http://schemas.microsoft.com/office/drawing/2014/main" id="{CD970426-9096-7702-2194-EDA677C4A383}"/>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4 – Stepping in the Light</a:t>
            </a:r>
          </a:p>
        </p:txBody>
      </p:sp>
      <p:sp>
        <p:nvSpPr>
          <p:cNvPr id="102403" name="Text Box 3">
            <a:extLst>
              <a:ext uri="{FF2B5EF4-FFF2-40B4-BE49-F238E27FC236}">
                <a16:creationId xmlns:a16="http://schemas.microsoft.com/office/drawing/2014/main" id="{5CACF1C6-A537-E374-1E0C-58E43542CD80}"/>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1532772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id="{025D7F43-2289-146A-3BFB-A53CF75E6035}"/>
              </a:ext>
            </a:extLst>
          </p:cNvPr>
          <p:cNvSpPr txBox="1">
            <a:spLocks noChangeArrowheads="1"/>
          </p:cNvSpPr>
          <p:nvPr/>
        </p:nvSpPr>
        <p:spPr bwMode="auto">
          <a:xfrm>
            <a:off x="2041526" y="1946275"/>
            <a:ext cx="61339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Stepping in the light,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How beautiful to walk in the steps of the Savior,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Led in paths of light!</a:t>
            </a:r>
          </a:p>
        </p:txBody>
      </p:sp>
      <p:pic>
        <p:nvPicPr>
          <p:cNvPr id="107523" name="Picture 3">
            <a:extLst>
              <a:ext uri="{FF2B5EF4-FFF2-40B4-BE49-F238E27FC236}">
                <a16:creationId xmlns:a16="http://schemas.microsoft.com/office/drawing/2014/main" id="{9E9FC00D-BD29-52B0-22AF-3E1DC9DFC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a:extLst>
              <a:ext uri="{FF2B5EF4-FFF2-40B4-BE49-F238E27FC236}">
                <a16:creationId xmlns:a16="http://schemas.microsoft.com/office/drawing/2014/main" id="{FD31C3D2-2F84-44CC-524A-C5FCFDF694D2}"/>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107525" name="Text Box 5">
            <a:extLst>
              <a:ext uri="{FF2B5EF4-FFF2-40B4-BE49-F238E27FC236}">
                <a16:creationId xmlns:a16="http://schemas.microsoft.com/office/drawing/2014/main" id="{0F735DF2-70AD-F061-8E31-0EECA1349BFD}"/>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Tree>
    <p:extLst>
      <p:ext uri="{BB962C8B-B14F-4D97-AF65-F5344CB8AC3E}">
        <p14:creationId xmlns:p14="http://schemas.microsoft.com/office/powerpoint/2010/main" val="416168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45E960E7-2879-BBF7-9C97-42C948044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8547" name="Rectangle 3">
            <a:extLst>
              <a:ext uri="{FF2B5EF4-FFF2-40B4-BE49-F238E27FC236}">
                <a16:creationId xmlns:a16="http://schemas.microsoft.com/office/drawing/2014/main" id="{66D3596D-B740-90FE-13EB-080D8FAA7F29}"/>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Stepping in the Light</a:t>
            </a:r>
          </a:p>
        </p:txBody>
      </p:sp>
      <p:sp>
        <p:nvSpPr>
          <p:cNvPr id="108548" name="Text Box 4">
            <a:extLst>
              <a:ext uri="{FF2B5EF4-FFF2-40B4-BE49-F238E27FC236}">
                <a16:creationId xmlns:a16="http://schemas.microsoft.com/office/drawing/2014/main" id="{156D4915-580B-AC1D-52EC-D2EA98A0224C}"/>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2004 The Paperless Hymnal™</a:t>
            </a:r>
          </a:p>
        </p:txBody>
      </p:sp>
      <p:sp>
        <p:nvSpPr>
          <p:cNvPr id="2" name="Octagon 1">
            <a:extLst>
              <a:ext uri="{FF2B5EF4-FFF2-40B4-BE49-F238E27FC236}">
                <a16:creationId xmlns:a16="http://schemas.microsoft.com/office/drawing/2014/main" id="{23B47604-5676-64F5-BE8F-BE25F5FF3A00}"/>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290009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a:extLst>
              <a:ext uri="{FF2B5EF4-FFF2-40B4-BE49-F238E27FC236}">
                <a16:creationId xmlns:a16="http://schemas.microsoft.com/office/drawing/2014/main" id="{5CDCF008-8173-E15D-10C7-02D08FD73D4E}"/>
              </a:ext>
            </a:extLst>
          </p:cNvPr>
          <p:cNvSpPr txBox="1">
            <a:spLocks noChangeArrowheads="1"/>
          </p:cNvSpPr>
          <p:nvPr/>
        </p:nvSpPr>
        <p:spPr bwMode="auto">
          <a:xfrm>
            <a:off x="2727325" y="1412875"/>
            <a:ext cx="47227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I'll join the happy angel band,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 with the mighty host I'll stand,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40965" name="Picture 5">
            <a:extLst>
              <a:ext uri="{FF2B5EF4-FFF2-40B4-BE49-F238E27FC236}">
                <a16:creationId xmlns:a16="http://schemas.microsoft.com/office/drawing/2014/main" id="{2D267CE1-C7CA-7C98-B3B2-EA494FF0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562177DD-053A-B2B6-E9F0-0B73CE6A9672}"/>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40963" name="Text Box 3">
            <a:extLst>
              <a:ext uri="{FF2B5EF4-FFF2-40B4-BE49-F238E27FC236}">
                <a16:creationId xmlns:a16="http://schemas.microsoft.com/office/drawing/2014/main" id="{D9D96E90-9D71-7229-3947-F1806DED2053}"/>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2730262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own cross on brown rock during daytime">
            <a:extLst>
              <a:ext uri="{FF2B5EF4-FFF2-40B4-BE49-F238E27FC236}">
                <a16:creationId xmlns:a16="http://schemas.microsoft.com/office/drawing/2014/main" id="{828650C9-7604-9952-9034-59019EC11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98CBA6-5234-3609-760C-291B78BF7D2B}"/>
              </a:ext>
            </a:extLst>
          </p:cNvPr>
          <p:cNvSpPr txBox="1">
            <a:spLocks/>
          </p:cNvSpPr>
          <p:nvPr/>
        </p:nvSpPr>
        <p:spPr>
          <a:xfrm>
            <a:off x="0" y="97971"/>
            <a:ext cx="12191999" cy="2129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i="1" dirty="0">
                <a:latin typeface="Calisto MT" panose="02040603050505030304" pitchFamily="18" charset="0"/>
              </a:rPr>
              <a:t>Let Him Have His </a:t>
            </a:r>
          </a:p>
          <a:p>
            <a:r>
              <a:rPr lang="en-US" sz="7200" b="1" i="1" dirty="0">
                <a:latin typeface="Calisto MT" panose="02040603050505030304" pitchFamily="18" charset="0"/>
              </a:rPr>
              <a:t>Way With Thee</a:t>
            </a:r>
          </a:p>
        </p:txBody>
      </p:sp>
    </p:spTree>
    <p:extLst>
      <p:ext uri="{BB962C8B-B14F-4D97-AF65-F5344CB8AC3E}">
        <p14:creationId xmlns:p14="http://schemas.microsoft.com/office/powerpoint/2010/main" val="710932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8" name="Text Box 20">
            <a:extLst>
              <a:ext uri="{FF2B5EF4-FFF2-40B4-BE49-F238E27FC236}">
                <a16:creationId xmlns:a16="http://schemas.microsoft.com/office/drawing/2014/main" id="{023ADBEA-425A-ED3A-4D26-E3CDD8F09843}"/>
              </a:ext>
            </a:extLst>
          </p:cNvPr>
          <p:cNvSpPr txBox="1">
            <a:spLocks noChangeArrowheads="1"/>
          </p:cNvSpPr>
          <p:nvPr/>
        </p:nvSpPr>
        <p:spPr bwMode="auto">
          <a:xfrm>
            <a:off x="2041526" y="1717675"/>
            <a:ext cx="754668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live for Jesus and be always pure and good?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walk with Him within the narrow road?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have Him bear your burden, carry all your load?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Let Him have His way with thee.</a:t>
            </a:r>
          </a:p>
        </p:txBody>
      </p:sp>
      <p:pic>
        <p:nvPicPr>
          <p:cNvPr id="58387" name="Picture 19">
            <a:extLst>
              <a:ext uri="{FF2B5EF4-FFF2-40B4-BE49-F238E27FC236}">
                <a16:creationId xmlns:a16="http://schemas.microsoft.com/office/drawing/2014/main" id="{7FC1FEAF-E67D-F54D-98BB-785E77F7E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160E25DD-C5F6-0128-B6BB-3AE1ADB73D41}"/>
              </a:ext>
            </a:extLst>
          </p:cNvPr>
          <p:cNvSpPr txBox="1">
            <a:spLocks noChangeArrowheads="1"/>
          </p:cNvSpPr>
          <p:nvPr/>
        </p:nvSpPr>
        <p:spPr bwMode="auto">
          <a:xfrm>
            <a:off x="1600200" y="6224589"/>
            <a:ext cx="2368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Cyrus S. Nusbarm</a:t>
            </a:r>
          </a:p>
        </p:txBody>
      </p:sp>
      <p:sp>
        <p:nvSpPr>
          <p:cNvPr id="58372" name="Text Box 4">
            <a:extLst>
              <a:ext uri="{FF2B5EF4-FFF2-40B4-BE49-F238E27FC236}">
                <a16:creationId xmlns:a16="http://schemas.microsoft.com/office/drawing/2014/main" id="{03B57586-0EC1-FA4B-EBF7-E7BD5083F883}"/>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58384" name="Rectangle 16">
            <a:extLst>
              <a:ext uri="{FF2B5EF4-FFF2-40B4-BE49-F238E27FC236}">
                <a16:creationId xmlns:a16="http://schemas.microsoft.com/office/drawing/2014/main" id="{727B8F94-8B91-CBEA-E634-10A71EAC3B05}"/>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Let Him Have His Way with Thee</a:t>
            </a:r>
            <a:endParaRPr lang="en-US" altLang="en-US"/>
          </a:p>
        </p:txBody>
      </p:sp>
    </p:spTree>
    <p:extLst>
      <p:ext uri="{BB962C8B-B14F-4D97-AF65-F5344CB8AC3E}">
        <p14:creationId xmlns:p14="http://schemas.microsoft.com/office/powerpoint/2010/main" val="1884632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7" name="Picture 5">
            <a:extLst>
              <a:ext uri="{FF2B5EF4-FFF2-40B4-BE49-F238E27FC236}">
                <a16:creationId xmlns:a16="http://schemas.microsoft.com/office/drawing/2014/main" id="{7F82C019-91FC-CABC-ED8D-8F16A1F7A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23E7B240-A721-279C-5C17-59903061D7A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87396" name="Rectangle 4">
            <a:extLst>
              <a:ext uri="{FF2B5EF4-FFF2-40B4-BE49-F238E27FC236}">
                <a16:creationId xmlns:a16="http://schemas.microsoft.com/office/drawing/2014/main" id="{F30E12E0-830C-39DD-2AD8-215CF1925859}"/>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Let Him Have His Way with Thee</a:t>
            </a:r>
            <a:endParaRPr lang="en-US" altLang="en-US"/>
          </a:p>
        </p:txBody>
      </p:sp>
    </p:spTree>
    <p:extLst>
      <p:ext uri="{BB962C8B-B14F-4D97-AF65-F5344CB8AC3E}">
        <p14:creationId xmlns:p14="http://schemas.microsoft.com/office/powerpoint/2010/main" val="2426643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a:extLst>
              <a:ext uri="{FF2B5EF4-FFF2-40B4-BE49-F238E27FC236}">
                <a16:creationId xmlns:a16="http://schemas.microsoft.com/office/drawing/2014/main" id="{298BCEBE-5DC1-08AF-188E-FC3670C5B89C}"/>
              </a:ext>
            </a:extLst>
          </p:cNvPr>
          <p:cNvSpPr txBox="1">
            <a:spLocks noChangeArrowheads="1"/>
          </p:cNvSpPr>
          <p:nvPr/>
        </p:nvSpPr>
        <p:spPr bwMode="auto">
          <a:xfrm>
            <a:off x="2041525" y="2022475"/>
            <a:ext cx="66479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His power can make you what you ought to be;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blood can cleanse your heart and make you free;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love can fill your soul, and you will see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'Twas best for Him to have His way with thee.</a:t>
            </a:r>
          </a:p>
        </p:txBody>
      </p:sp>
      <p:pic>
        <p:nvPicPr>
          <p:cNvPr id="188421" name="Picture 5">
            <a:extLst>
              <a:ext uri="{FF2B5EF4-FFF2-40B4-BE49-F238E27FC236}">
                <a16:creationId xmlns:a16="http://schemas.microsoft.com/office/drawing/2014/main" id="{37553E5F-F7BA-741A-5EFC-0A21A4C84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18" name="Text Box 2">
            <a:extLst>
              <a:ext uri="{FF2B5EF4-FFF2-40B4-BE49-F238E27FC236}">
                <a16:creationId xmlns:a16="http://schemas.microsoft.com/office/drawing/2014/main" id="{3641CEDD-3F71-12A8-950B-1AF96BA498C9}"/>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88419" name="Rectangle 3">
            <a:extLst>
              <a:ext uri="{FF2B5EF4-FFF2-40B4-BE49-F238E27FC236}">
                <a16:creationId xmlns:a16="http://schemas.microsoft.com/office/drawing/2014/main" id="{11C9C037-B82F-6975-4E8D-18269A9122E3}"/>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Tree>
    <p:extLst>
      <p:ext uri="{BB962C8B-B14F-4D97-AF65-F5344CB8AC3E}">
        <p14:creationId xmlns:p14="http://schemas.microsoft.com/office/powerpoint/2010/main" val="301325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5" name="Picture 5">
            <a:extLst>
              <a:ext uri="{FF2B5EF4-FFF2-40B4-BE49-F238E27FC236}">
                <a16:creationId xmlns:a16="http://schemas.microsoft.com/office/drawing/2014/main" id="{5471C81E-BB63-7E2C-07DD-457DC8105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Text Box 2">
            <a:extLst>
              <a:ext uri="{FF2B5EF4-FFF2-40B4-BE49-F238E27FC236}">
                <a16:creationId xmlns:a16="http://schemas.microsoft.com/office/drawing/2014/main" id="{EA2E00B8-170C-198B-EBDF-6FDF33A9FEBD}"/>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89443" name="Rectangle 3">
            <a:extLst>
              <a:ext uri="{FF2B5EF4-FFF2-40B4-BE49-F238E27FC236}">
                <a16:creationId xmlns:a16="http://schemas.microsoft.com/office/drawing/2014/main" id="{DDDC8265-DFF5-1208-BFC4-7DA45250B4B8}"/>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Tree>
    <p:extLst>
      <p:ext uri="{BB962C8B-B14F-4D97-AF65-F5344CB8AC3E}">
        <p14:creationId xmlns:p14="http://schemas.microsoft.com/office/powerpoint/2010/main" val="1770712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Text Box 5">
            <a:extLst>
              <a:ext uri="{FF2B5EF4-FFF2-40B4-BE49-F238E27FC236}">
                <a16:creationId xmlns:a16="http://schemas.microsoft.com/office/drawing/2014/main" id="{366579E2-0C19-3602-5D26-60D09ACCE235}"/>
              </a:ext>
            </a:extLst>
          </p:cNvPr>
          <p:cNvSpPr txBox="1">
            <a:spLocks noChangeArrowheads="1"/>
          </p:cNvSpPr>
          <p:nvPr/>
        </p:nvSpPr>
        <p:spPr bwMode="auto">
          <a:xfrm>
            <a:off x="2041526" y="1793875"/>
            <a:ext cx="758835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have Him make you free, and follow at His call?</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know the peace that comes by giving all?</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have Him save you, so that you need never fall?</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Let Him have His way with thee.</a:t>
            </a:r>
          </a:p>
        </p:txBody>
      </p:sp>
      <p:pic>
        <p:nvPicPr>
          <p:cNvPr id="190470" name="Picture 6">
            <a:extLst>
              <a:ext uri="{FF2B5EF4-FFF2-40B4-BE49-F238E27FC236}">
                <a16:creationId xmlns:a16="http://schemas.microsoft.com/office/drawing/2014/main" id="{3DC89F5C-E973-7CB3-F2ED-C12B72867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0466" name="Text Box 2">
            <a:extLst>
              <a:ext uri="{FF2B5EF4-FFF2-40B4-BE49-F238E27FC236}">
                <a16:creationId xmlns:a16="http://schemas.microsoft.com/office/drawing/2014/main" id="{CE3A55B2-0BAB-3348-88F4-E7C73840324D}"/>
              </a:ext>
            </a:extLst>
          </p:cNvPr>
          <p:cNvSpPr txBox="1">
            <a:spLocks noChangeArrowheads="1"/>
          </p:cNvSpPr>
          <p:nvPr/>
        </p:nvSpPr>
        <p:spPr bwMode="auto">
          <a:xfrm>
            <a:off x="1600200" y="6224589"/>
            <a:ext cx="2368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Cyrus S. Nusbarm</a:t>
            </a:r>
          </a:p>
        </p:txBody>
      </p:sp>
      <p:sp>
        <p:nvSpPr>
          <p:cNvPr id="190467" name="Text Box 3">
            <a:extLst>
              <a:ext uri="{FF2B5EF4-FFF2-40B4-BE49-F238E27FC236}">
                <a16:creationId xmlns:a16="http://schemas.microsoft.com/office/drawing/2014/main" id="{B8F9187F-C1EB-A73C-69AF-E88810C571B8}"/>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0468" name="Rectangle 4">
            <a:extLst>
              <a:ext uri="{FF2B5EF4-FFF2-40B4-BE49-F238E27FC236}">
                <a16:creationId xmlns:a16="http://schemas.microsoft.com/office/drawing/2014/main" id="{74228F4A-DCB4-02CA-DBA3-E12FAEFCA8B9}"/>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Let Him Have His Way with Thee</a:t>
            </a:r>
            <a:endParaRPr lang="en-US" altLang="en-US"/>
          </a:p>
        </p:txBody>
      </p:sp>
    </p:spTree>
    <p:extLst>
      <p:ext uri="{BB962C8B-B14F-4D97-AF65-F5344CB8AC3E}">
        <p14:creationId xmlns:p14="http://schemas.microsoft.com/office/powerpoint/2010/main" val="492417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a:extLst>
              <a:ext uri="{FF2B5EF4-FFF2-40B4-BE49-F238E27FC236}">
                <a16:creationId xmlns:a16="http://schemas.microsoft.com/office/drawing/2014/main" id="{0F48ED71-21AD-CF4C-EF2B-69CA2702E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0" name="Text Box 2">
            <a:extLst>
              <a:ext uri="{FF2B5EF4-FFF2-40B4-BE49-F238E27FC236}">
                <a16:creationId xmlns:a16="http://schemas.microsoft.com/office/drawing/2014/main" id="{F6EBCDED-1168-B72B-9C0A-A8C5E73DD2C3}"/>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1491" name="Rectangle 3">
            <a:extLst>
              <a:ext uri="{FF2B5EF4-FFF2-40B4-BE49-F238E27FC236}">
                <a16:creationId xmlns:a16="http://schemas.microsoft.com/office/drawing/2014/main" id="{7319C487-6FE2-F021-C0E2-69D4D1564071}"/>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Let Him Have His Way with Thee</a:t>
            </a:r>
            <a:endParaRPr lang="en-US" altLang="en-US"/>
          </a:p>
        </p:txBody>
      </p:sp>
    </p:spTree>
    <p:extLst>
      <p:ext uri="{BB962C8B-B14F-4D97-AF65-F5344CB8AC3E}">
        <p14:creationId xmlns:p14="http://schemas.microsoft.com/office/powerpoint/2010/main" val="112714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a:extLst>
              <a:ext uri="{FF2B5EF4-FFF2-40B4-BE49-F238E27FC236}">
                <a16:creationId xmlns:a16="http://schemas.microsoft.com/office/drawing/2014/main" id="{3D2A9CC8-376D-1E04-8B4D-D6C666B5F301}"/>
              </a:ext>
            </a:extLst>
          </p:cNvPr>
          <p:cNvSpPr txBox="1">
            <a:spLocks noChangeArrowheads="1"/>
          </p:cNvSpPr>
          <p:nvPr/>
        </p:nvSpPr>
        <p:spPr bwMode="auto">
          <a:xfrm>
            <a:off x="2041525" y="2022475"/>
            <a:ext cx="66479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His power can make you what you ought to be;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blood can cleanse your heart and make you free;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love can fill your soul, and you will see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'Twas best for Him to have His way with thee.</a:t>
            </a:r>
          </a:p>
        </p:txBody>
      </p:sp>
      <p:pic>
        <p:nvPicPr>
          <p:cNvPr id="194563" name="Picture 3">
            <a:extLst>
              <a:ext uri="{FF2B5EF4-FFF2-40B4-BE49-F238E27FC236}">
                <a16:creationId xmlns:a16="http://schemas.microsoft.com/office/drawing/2014/main" id="{63EA4773-D136-9700-7538-DA035DC52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64" name="Text Box 4">
            <a:extLst>
              <a:ext uri="{FF2B5EF4-FFF2-40B4-BE49-F238E27FC236}">
                <a16:creationId xmlns:a16="http://schemas.microsoft.com/office/drawing/2014/main" id="{FE0DFE5D-0801-5F8F-D276-4208BA1CE84B}"/>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4565" name="Rectangle 5">
            <a:extLst>
              <a:ext uri="{FF2B5EF4-FFF2-40B4-BE49-F238E27FC236}">
                <a16:creationId xmlns:a16="http://schemas.microsoft.com/office/drawing/2014/main" id="{F130A89B-46D2-51C8-BDB1-C829BC00B028}"/>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Tree>
    <p:extLst>
      <p:ext uri="{BB962C8B-B14F-4D97-AF65-F5344CB8AC3E}">
        <p14:creationId xmlns:p14="http://schemas.microsoft.com/office/powerpoint/2010/main" val="1544149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3CA8DD1C-2895-F896-1205-CAEC9A8CC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8659" name="Text Box 3">
            <a:extLst>
              <a:ext uri="{FF2B5EF4-FFF2-40B4-BE49-F238E27FC236}">
                <a16:creationId xmlns:a16="http://schemas.microsoft.com/office/drawing/2014/main" id="{603F532A-A9CF-4841-DEF7-D3317C5C7B4B}"/>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8660" name="Rectangle 4">
            <a:extLst>
              <a:ext uri="{FF2B5EF4-FFF2-40B4-BE49-F238E27FC236}">
                <a16:creationId xmlns:a16="http://schemas.microsoft.com/office/drawing/2014/main" id="{E68FF8B6-27DB-C346-F17C-E1753EE4898D}"/>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Tree>
    <p:extLst>
      <p:ext uri="{BB962C8B-B14F-4D97-AF65-F5344CB8AC3E}">
        <p14:creationId xmlns:p14="http://schemas.microsoft.com/office/powerpoint/2010/main" val="2857392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Text Box 5">
            <a:extLst>
              <a:ext uri="{FF2B5EF4-FFF2-40B4-BE49-F238E27FC236}">
                <a16:creationId xmlns:a16="http://schemas.microsoft.com/office/drawing/2014/main" id="{E81C63CE-8BAB-335D-5DB9-A49813648C44}"/>
              </a:ext>
            </a:extLst>
          </p:cNvPr>
          <p:cNvSpPr txBox="1">
            <a:spLocks noChangeArrowheads="1"/>
          </p:cNvSpPr>
          <p:nvPr/>
        </p:nvSpPr>
        <p:spPr bwMode="auto">
          <a:xfrm>
            <a:off x="2193925" y="1870075"/>
            <a:ext cx="712829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3.</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in His kingdom find a place of constant rest?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prove Him true each providential test?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Would you in His service labor always at your best?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Let Him have His way with thee.</a:t>
            </a:r>
          </a:p>
        </p:txBody>
      </p:sp>
      <p:pic>
        <p:nvPicPr>
          <p:cNvPr id="192518" name="Picture 6">
            <a:extLst>
              <a:ext uri="{FF2B5EF4-FFF2-40B4-BE49-F238E27FC236}">
                <a16:creationId xmlns:a16="http://schemas.microsoft.com/office/drawing/2014/main" id="{B318C4B5-2182-B9C0-898E-30F98C0C0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2514" name="Text Box 2">
            <a:extLst>
              <a:ext uri="{FF2B5EF4-FFF2-40B4-BE49-F238E27FC236}">
                <a16:creationId xmlns:a16="http://schemas.microsoft.com/office/drawing/2014/main" id="{E3B695B9-BD75-32A1-D106-AB08959EC754}"/>
              </a:ext>
            </a:extLst>
          </p:cNvPr>
          <p:cNvSpPr txBox="1">
            <a:spLocks noChangeArrowheads="1"/>
          </p:cNvSpPr>
          <p:nvPr/>
        </p:nvSpPr>
        <p:spPr bwMode="auto">
          <a:xfrm>
            <a:off x="1600200" y="6224589"/>
            <a:ext cx="2368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Cyrus S. Nusbarm</a:t>
            </a:r>
          </a:p>
        </p:txBody>
      </p:sp>
      <p:sp>
        <p:nvSpPr>
          <p:cNvPr id="192515" name="Text Box 3">
            <a:extLst>
              <a:ext uri="{FF2B5EF4-FFF2-40B4-BE49-F238E27FC236}">
                <a16:creationId xmlns:a16="http://schemas.microsoft.com/office/drawing/2014/main" id="{4E7ECAD7-D289-448A-C8F4-81246DB102AF}"/>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2516" name="Rectangle 4">
            <a:extLst>
              <a:ext uri="{FF2B5EF4-FFF2-40B4-BE49-F238E27FC236}">
                <a16:creationId xmlns:a16="http://schemas.microsoft.com/office/drawing/2014/main" id="{4D0895F3-D69F-D2A1-20DC-5B7FD09094D0}"/>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Let Him Have His Way with Thee</a:t>
            </a:r>
            <a:endParaRPr lang="en-US" altLang="en-US"/>
          </a:p>
        </p:txBody>
      </p:sp>
    </p:spTree>
    <p:extLst>
      <p:ext uri="{BB962C8B-B14F-4D97-AF65-F5344CB8AC3E}">
        <p14:creationId xmlns:p14="http://schemas.microsoft.com/office/powerpoint/2010/main" val="419164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6D2420DA-9886-7848-BCE1-A72F13178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a:extLst>
              <a:ext uri="{FF2B5EF4-FFF2-40B4-BE49-F238E27FC236}">
                <a16:creationId xmlns:a16="http://schemas.microsoft.com/office/drawing/2014/main" id="{8608B631-1E1D-007A-F81A-9C36899A0E4E}"/>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41987" name="Text Box 3">
            <a:extLst>
              <a:ext uri="{FF2B5EF4-FFF2-40B4-BE49-F238E27FC236}">
                <a16:creationId xmlns:a16="http://schemas.microsoft.com/office/drawing/2014/main" id="{3405FDA0-7DF8-A7E9-6F11-F3BAA6458543}"/>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1750080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a:extLst>
              <a:ext uri="{FF2B5EF4-FFF2-40B4-BE49-F238E27FC236}">
                <a16:creationId xmlns:a16="http://schemas.microsoft.com/office/drawing/2014/main" id="{12397735-B0D5-AF69-FC4F-6FDC48B8F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538" name="Text Box 2">
            <a:extLst>
              <a:ext uri="{FF2B5EF4-FFF2-40B4-BE49-F238E27FC236}">
                <a16:creationId xmlns:a16="http://schemas.microsoft.com/office/drawing/2014/main" id="{E83A8B27-8A7E-13DF-9E38-4114A7EC432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3539" name="Rectangle 3">
            <a:extLst>
              <a:ext uri="{FF2B5EF4-FFF2-40B4-BE49-F238E27FC236}">
                <a16:creationId xmlns:a16="http://schemas.microsoft.com/office/drawing/2014/main" id="{7D739F6D-A99A-DDB3-1850-03AB357BBBA2}"/>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Let Him Have His Way with Thee</a:t>
            </a:r>
            <a:endParaRPr lang="en-US" altLang="en-US"/>
          </a:p>
        </p:txBody>
      </p:sp>
    </p:spTree>
    <p:extLst>
      <p:ext uri="{BB962C8B-B14F-4D97-AF65-F5344CB8AC3E}">
        <p14:creationId xmlns:p14="http://schemas.microsoft.com/office/powerpoint/2010/main" val="1870896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a:extLst>
              <a:ext uri="{FF2B5EF4-FFF2-40B4-BE49-F238E27FC236}">
                <a16:creationId xmlns:a16="http://schemas.microsoft.com/office/drawing/2014/main" id="{8739FB6D-A7C9-EA4D-4FEF-61DA9056F1BB}"/>
              </a:ext>
            </a:extLst>
          </p:cNvPr>
          <p:cNvSpPr txBox="1">
            <a:spLocks noChangeArrowheads="1"/>
          </p:cNvSpPr>
          <p:nvPr/>
        </p:nvSpPr>
        <p:spPr bwMode="auto">
          <a:xfrm>
            <a:off x="2041525" y="2022475"/>
            <a:ext cx="66479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His power can make you what you ought to be;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blood can cleanse your heart and make you free;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His love can fill your soul, and you will see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'Twas best for Him to have His way with thee.</a:t>
            </a:r>
          </a:p>
        </p:txBody>
      </p:sp>
      <p:pic>
        <p:nvPicPr>
          <p:cNvPr id="196611" name="Picture 3">
            <a:extLst>
              <a:ext uri="{FF2B5EF4-FFF2-40B4-BE49-F238E27FC236}">
                <a16:creationId xmlns:a16="http://schemas.microsoft.com/office/drawing/2014/main" id="{510FCBD9-E07E-E427-4DBA-2B374C008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6612" name="Text Box 4">
            <a:extLst>
              <a:ext uri="{FF2B5EF4-FFF2-40B4-BE49-F238E27FC236}">
                <a16:creationId xmlns:a16="http://schemas.microsoft.com/office/drawing/2014/main" id="{2DA19FA6-D06E-FA28-5A89-536CAE50405D}"/>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6613" name="Rectangle 5">
            <a:extLst>
              <a:ext uri="{FF2B5EF4-FFF2-40B4-BE49-F238E27FC236}">
                <a16:creationId xmlns:a16="http://schemas.microsoft.com/office/drawing/2014/main" id="{B5ABD0C6-D794-E136-CB0E-C355411974E3}"/>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Tree>
    <p:extLst>
      <p:ext uri="{BB962C8B-B14F-4D97-AF65-F5344CB8AC3E}">
        <p14:creationId xmlns:p14="http://schemas.microsoft.com/office/powerpoint/2010/main" val="769944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a:extLst>
              <a:ext uri="{FF2B5EF4-FFF2-40B4-BE49-F238E27FC236}">
                <a16:creationId xmlns:a16="http://schemas.microsoft.com/office/drawing/2014/main" id="{6334A92F-6318-517E-9B81-6C4DC4553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9683" name="Text Box 3">
            <a:extLst>
              <a:ext uri="{FF2B5EF4-FFF2-40B4-BE49-F238E27FC236}">
                <a16:creationId xmlns:a16="http://schemas.microsoft.com/office/drawing/2014/main" id="{BCDA9867-193E-BBE0-111E-0AC1EAD99D8E}"/>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2008 The Paperless Hymnal®</a:t>
            </a:r>
          </a:p>
        </p:txBody>
      </p:sp>
      <p:sp>
        <p:nvSpPr>
          <p:cNvPr id="199684" name="Rectangle 4">
            <a:extLst>
              <a:ext uri="{FF2B5EF4-FFF2-40B4-BE49-F238E27FC236}">
                <a16:creationId xmlns:a16="http://schemas.microsoft.com/office/drawing/2014/main" id="{53DB2616-88D4-0558-8B06-1D779BAF643A}"/>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Let Him Have His Way with Thee</a:t>
            </a:r>
            <a:endParaRPr lang="en-US" altLang="en-US"/>
          </a:p>
        </p:txBody>
      </p:sp>
      <p:sp>
        <p:nvSpPr>
          <p:cNvPr id="2" name="Octagon 1">
            <a:extLst>
              <a:ext uri="{FF2B5EF4-FFF2-40B4-BE49-F238E27FC236}">
                <a16:creationId xmlns:a16="http://schemas.microsoft.com/office/drawing/2014/main" id="{0B659159-B001-B389-7791-F0886E49DA3E}"/>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3408896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rown of crown of jesus with rays coming from behind it">
            <a:extLst>
              <a:ext uri="{FF2B5EF4-FFF2-40B4-BE49-F238E27FC236}">
                <a16:creationId xmlns:a16="http://schemas.microsoft.com/office/drawing/2014/main" id="{B73776A1-10C6-F10E-424D-8766E55A2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174FF7-335E-41B9-94FD-8C06B881AD4E}"/>
              </a:ext>
            </a:extLst>
          </p:cNvPr>
          <p:cNvSpPr/>
          <p:nvPr/>
        </p:nvSpPr>
        <p:spPr>
          <a:xfrm>
            <a:off x="937759" y="5153770"/>
            <a:ext cx="103164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a:ln w="12700" cmpd="sng">
                  <a:solidFill>
                    <a:srgbClr val="CA6504"/>
                  </a:solidFill>
                  <a:prstDash val="solid"/>
                </a:ln>
                <a:solidFill>
                  <a:prstClr val="white"/>
                </a:solidFill>
                <a:effectLst/>
                <a:uLnTx/>
                <a:uFillTx/>
                <a:latin typeface="Calisto MT" panose="02040603050505030304" pitchFamily="18" charset="0"/>
                <a:ea typeface="+mn-ea"/>
                <a:cs typeface="Aparajita" panose="020B0502040204020203" pitchFamily="18" charset="0"/>
              </a:rPr>
              <a:t>Night, With Ebon Pinion</a:t>
            </a:r>
          </a:p>
        </p:txBody>
      </p:sp>
    </p:spTree>
    <p:extLst>
      <p:ext uri="{BB962C8B-B14F-4D97-AF65-F5344CB8AC3E}">
        <p14:creationId xmlns:p14="http://schemas.microsoft.com/office/powerpoint/2010/main" val="2564014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7" name="Text Box 19">
            <a:extLst>
              <a:ext uri="{FF2B5EF4-FFF2-40B4-BE49-F238E27FC236}">
                <a16:creationId xmlns:a16="http://schemas.microsoft.com/office/drawing/2014/main" id="{1C77274A-CDD7-02D9-2E87-61886EFB59BB}"/>
              </a:ext>
            </a:extLst>
          </p:cNvPr>
          <p:cNvSpPr txBox="1">
            <a:spLocks noChangeArrowheads="1"/>
          </p:cNvSpPr>
          <p:nvPr/>
        </p:nvSpPr>
        <p:spPr bwMode="auto">
          <a:xfrm>
            <a:off x="2117725" y="1412875"/>
            <a:ext cx="443262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Night, with ebon pinion,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Brooded over the vale;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All around was silent,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Save the night-wind's wail,</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Christ, the Man of Sorrows,</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In tears and sweat and blood,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Prostrate in the garden,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Raised His voice to God.</a:t>
            </a:r>
          </a:p>
        </p:txBody>
      </p:sp>
      <p:pic>
        <p:nvPicPr>
          <p:cNvPr id="58389" name="Picture 21">
            <a:extLst>
              <a:ext uri="{FF2B5EF4-FFF2-40B4-BE49-F238E27FC236}">
                <a16:creationId xmlns:a16="http://schemas.microsoft.com/office/drawing/2014/main" id="{8B5E2F33-BCF7-8FAF-C3C7-6AA135DD1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EFC64A15-9607-B48C-95AE-44C112F95785}"/>
              </a:ext>
            </a:extLst>
          </p:cNvPr>
          <p:cNvSpPr txBox="1">
            <a:spLocks noChangeArrowheads="1"/>
          </p:cNvSpPr>
          <p:nvPr/>
        </p:nvSpPr>
        <p:spPr bwMode="auto">
          <a:xfrm>
            <a:off x="1600200" y="6324600"/>
            <a:ext cx="1735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Love H. Jameson</a:t>
            </a:r>
          </a:p>
          <a:p>
            <a:pPr eaLnBrk="0" fontAlgn="base" hangingPunct="0">
              <a:spcBef>
                <a:spcPct val="0"/>
              </a:spcBef>
              <a:spcAft>
                <a:spcPct val="0"/>
              </a:spcAft>
            </a:pPr>
            <a:r>
              <a:rPr lang="en-US" altLang="en-US" sz="1200">
                <a:solidFill>
                  <a:srgbClr val="000000"/>
                </a:solidFill>
                <a:latin typeface="Times New Roman" panose="02020603050405020304" pitchFamily="18" charset="0"/>
              </a:rPr>
              <a:t>Music: Joseph P. Powell</a:t>
            </a:r>
          </a:p>
        </p:txBody>
      </p:sp>
      <p:sp>
        <p:nvSpPr>
          <p:cNvPr id="58372" name="Text Box 4">
            <a:extLst>
              <a:ext uri="{FF2B5EF4-FFF2-40B4-BE49-F238E27FC236}">
                <a16:creationId xmlns:a16="http://schemas.microsoft.com/office/drawing/2014/main" id="{5C6E89B2-BE61-1466-5B2A-E725C7346FFD}"/>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58384" name="Rectangle 16">
            <a:extLst>
              <a:ext uri="{FF2B5EF4-FFF2-40B4-BE49-F238E27FC236}">
                <a16:creationId xmlns:a16="http://schemas.microsoft.com/office/drawing/2014/main" id="{8E248DFD-6B25-ABAE-4D68-874A09727628}"/>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1 - Night, With Ebon Pinion</a:t>
            </a:r>
            <a:endParaRPr lang="en-US" altLang="en-US"/>
          </a:p>
        </p:txBody>
      </p:sp>
    </p:spTree>
    <p:extLst>
      <p:ext uri="{BB962C8B-B14F-4D97-AF65-F5344CB8AC3E}">
        <p14:creationId xmlns:p14="http://schemas.microsoft.com/office/powerpoint/2010/main" val="152017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7" name="Picture 5">
            <a:extLst>
              <a:ext uri="{FF2B5EF4-FFF2-40B4-BE49-F238E27FC236}">
                <a16:creationId xmlns:a16="http://schemas.microsoft.com/office/drawing/2014/main" id="{65E4D8D0-708C-85D2-B491-1CD2EEA6E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4A930E99-E68C-C233-E91C-E6BEA2642D8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7396" name="Rectangle 4">
            <a:extLst>
              <a:ext uri="{FF2B5EF4-FFF2-40B4-BE49-F238E27FC236}">
                <a16:creationId xmlns:a16="http://schemas.microsoft.com/office/drawing/2014/main" id="{87F7B15A-AB6C-C362-AFD2-7F2E0229F49D}"/>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1 - Night, With Ebon Pinion</a:t>
            </a:r>
            <a:endParaRPr lang="en-US" altLang="en-US"/>
          </a:p>
        </p:txBody>
      </p:sp>
    </p:spTree>
    <p:extLst>
      <p:ext uri="{BB962C8B-B14F-4D97-AF65-F5344CB8AC3E}">
        <p14:creationId xmlns:p14="http://schemas.microsoft.com/office/powerpoint/2010/main" val="132662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Text Box 5">
            <a:extLst>
              <a:ext uri="{FF2B5EF4-FFF2-40B4-BE49-F238E27FC236}">
                <a16:creationId xmlns:a16="http://schemas.microsoft.com/office/drawing/2014/main" id="{9714E6C0-C6DE-3DE3-2780-C81FEFFC2353}"/>
              </a:ext>
            </a:extLst>
          </p:cNvPr>
          <p:cNvSpPr txBox="1">
            <a:spLocks noChangeArrowheads="1"/>
          </p:cNvSpPr>
          <p:nvPr/>
        </p:nvSpPr>
        <p:spPr bwMode="auto">
          <a:xfrm>
            <a:off x="2117726" y="1641475"/>
            <a:ext cx="426911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Smitten for offenses</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Which were not His own,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He, for our transgressions,</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Had to weep alone;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No friend with words to comfort,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Nor hand to help was there,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the Meek and Lowly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Humbly bowed in prayer.</a:t>
            </a:r>
          </a:p>
        </p:txBody>
      </p:sp>
      <p:pic>
        <p:nvPicPr>
          <p:cNvPr id="188423" name="Picture 7">
            <a:extLst>
              <a:ext uri="{FF2B5EF4-FFF2-40B4-BE49-F238E27FC236}">
                <a16:creationId xmlns:a16="http://schemas.microsoft.com/office/drawing/2014/main" id="{D69630F3-53DF-E3D0-9286-4E5B59F60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18" name="Text Box 2">
            <a:extLst>
              <a:ext uri="{FF2B5EF4-FFF2-40B4-BE49-F238E27FC236}">
                <a16:creationId xmlns:a16="http://schemas.microsoft.com/office/drawing/2014/main" id="{9713A9D7-BEDD-31E0-911A-869895513D99}"/>
              </a:ext>
            </a:extLst>
          </p:cNvPr>
          <p:cNvSpPr txBox="1">
            <a:spLocks noChangeArrowheads="1"/>
          </p:cNvSpPr>
          <p:nvPr/>
        </p:nvSpPr>
        <p:spPr bwMode="auto">
          <a:xfrm>
            <a:off x="1600200" y="6324600"/>
            <a:ext cx="1735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Love H. Jameson</a:t>
            </a:r>
          </a:p>
          <a:p>
            <a:pPr eaLnBrk="0" fontAlgn="base" hangingPunct="0">
              <a:spcBef>
                <a:spcPct val="0"/>
              </a:spcBef>
              <a:spcAft>
                <a:spcPct val="0"/>
              </a:spcAft>
            </a:pPr>
            <a:r>
              <a:rPr lang="en-US" altLang="en-US" sz="1200">
                <a:solidFill>
                  <a:srgbClr val="000000"/>
                </a:solidFill>
                <a:latin typeface="Times New Roman" panose="02020603050405020304" pitchFamily="18" charset="0"/>
              </a:rPr>
              <a:t>Music: Joseph P. Powell</a:t>
            </a:r>
          </a:p>
        </p:txBody>
      </p:sp>
      <p:sp>
        <p:nvSpPr>
          <p:cNvPr id="188419" name="Text Box 3">
            <a:extLst>
              <a:ext uri="{FF2B5EF4-FFF2-40B4-BE49-F238E27FC236}">
                <a16:creationId xmlns:a16="http://schemas.microsoft.com/office/drawing/2014/main" id="{B77E5418-2624-978F-09BF-5E1A9A3E0DF6}"/>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8420" name="Rectangle 4">
            <a:extLst>
              <a:ext uri="{FF2B5EF4-FFF2-40B4-BE49-F238E27FC236}">
                <a16:creationId xmlns:a16="http://schemas.microsoft.com/office/drawing/2014/main" id="{31580F7F-D192-87FF-D5BA-D2C7F9C1741F}"/>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2 - Night, With Ebon Pinion</a:t>
            </a:r>
            <a:endParaRPr lang="en-US" altLang="en-US"/>
          </a:p>
        </p:txBody>
      </p:sp>
    </p:spTree>
    <p:extLst>
      <p:ext uri="{BB962C8B-B14F-4D97-AF65-F5344CB8AC3E}">
        <p14:creationId xmlns:p14="http://schemas.microsoft.com/office/powerpoint/2010/main" val="2991753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a:extLst>
              <a:ext uri="{FF2B5EF4-FFF2-40B4-BE49-F238E27FC236}">
                <a16:creationId xmlns:a16="http://schemas.microsoft.com/office/drawing/2014/main" id="{0D5B4357-DAA1-951C-1939-3A6AEE622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Text Box 2">
            <a:extLst>
              <a:ext uri="{FF2B5EF4-FFF2-40B4-BE49-F238E27FC236}">
                <a16:creationId xmlns:a16="http://schemas.microsoft.com/office/drawing/2014/main" id="{E37F14FA-1ACB-E8DF-1774-B7679A76FE2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9443" name="Rectangle 3">
            <a:extLst>
              <a:ext uri="{FF2B5EF4-FFF2-40B4-BE49-F238E27FC236}">
                <a16:creationId xmlns:a16="http://schemas.microsoft.com/office/drawing/2014/main" id="{465D4AD0-AE78-700E-86BE-F80FBA807E0B}"/>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2 - Night, With Ebon Pinion</a:t>
            </a:r>
            <a:endParaRPr lang="en-US" altLang="en-US"/>
          </a:p>
        </p:txBody>
      </p:sp>
    </p:spTree>
    <p:extLst>
      <p:ext uri="{BB962C8B-B14F-4D97-AF65-F5344CB8AC3E}">
        <p14:creationId xmlns:p14="http://schemas.microsoft.com/office/powerpoint/2010/main" val="201050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Text Box 5">
            <a:extLst>
              <a:ext uri="{FF2B5EF4-FFF2-40B4-BE49-F238E27FC236}">
                <a16:creationId xmlns:a16="http://schemas.microsoft.com/office/drawing/2014/main" id="{D786F934-6747-9DE1-9779-F36A762DD346}"/>
              </a:ext>
            </a:extLst>
          </p:cNvPr>
          <p:cNvSpPr txBox="1">
            <a:spLocks noChangeArrowheads="1"/>
          </p:cNvSpPr>
          <p:nvPr/>
        </p:nvSpPr>
        <p:spPr bwMode="auto">
          <a:xfrm>
            <a:off x="1736726" y="1717675"/>
            <a:ext cx="338477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3.</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"Abba, Father, Father,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If indeed it may,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Let this cup of anguish</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Pass from Me, I pray;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Yet, if it must be suffered,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By Me, Thine only Son,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Abba, Father, Father,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Let Thy will be done."</a:t>
            </a:r>
          </a:p>
        </p:txBody>
      </p:sp>
      <p:pic>
        <p:nvPicPr>
          <p:cNvPr id="190472" name="Picture 8">
            <a:extLst>
              <a:ext uri="{FF2B5EF4-FFF2-40B4-BE49-F238E27FC236}">
                <a16:creationId xmlns:a16="http://schemas.microsoft.com/office/drawing/2014/main" id="{9DBE96EE-E1A4-14EE-197B-C1272D6E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0466" name="Text Box 2">
            <a:extLst>
              <a:ext uri="{FF2B5EF4-FFF2-40B4-BE49-F238E27FC236}">
                <a16:creationId xmlns:a16="http://schemas.microsoft.com/office/drawing/2014/main" id="{6E2F5411-9419-7CEF-FA84-FDBEA25E8C1F}"/>
              </a:ext>
            </a:extLst>
          </p:cNvPr>
          <p:cNvSpPr txBox="1">
            <a:spLocks noChangeArrowheads="1"/>
          </p:cNvSpPr>
          <p:nvPr/>
        </p:nvSpPr>
        <p:spPr bwMode="auto">
          <a:xfrm>
            <a:off x="1600200" y="6324600"/>
            <a:ext cx="1735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Love H. Jameson</a:t>
            </a:r>
          </a:p>
          <a:p>
            <a:pPr eaLnBrk="0" fontAlgn="base" hangingPunct="0">
              <a:spcBef>
                <a:spcPct val="0"/>
              </a:spcBef>
              <a:spcAft>
                <a:spcPct val="0"/>
              </a:spcAft>
            </a:pPr>
            <a:r>
              <a:rPr lang="en-US" altLang="en-US" sz="1200">
                <a:solidFill>
                  <a:srgbClr val="000000"/>
                </a:solidFill>
                <a:latin typeface="Times New Roman" panose="02020603050405020304" pitchFamily="18" charset="0"/>
              </a:rPr>
              <a:t>Music: Joseph P. Powell</a:t>
            </a:r>
          </a:p>
        </p:txBody>
      </p:sp>
      <p:sp>
        <p:nvSpPr>
          <p:cNvPr id="190467" name="Text Box 3">
            <a:extLst>
              <a:ext uri="{FF2B5EF4-FFF2-40B4-BE49-F238E27FC236}">
                <a16:creationId xmlns:a16="http://schemas.microsoft.com/office/drawing/2014/main" id="{2741F974-E06B-2AAB-C006-4E6DF3E79EC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0468" name="Rectangle 4">
            <a:extLst>
              <a:ext uri="{FF2B5EF4-FFF2-40B4-BE49-F238E27FC236}">
                <a16:creationId xmlns:a16="http://schemas.microsoft.com/office/drawing/2014/main" id="{833D35F0-4883-9E5A-58FB-298D5B729671}"/>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3 - Night, With Ebon Pinion</a:t>
            </a:r>
            <a:endParaRPr lang="en-US" altLang="en-US"/>
          </a:p>
        </p:txBody>
      </p:sp>
      <p:sp>
        <p:nvSpPr>
          <p:cNvPr id="2" name="TextBox 1">
            <a:extLst>
              <a:ext uri="{FF2B5EF4-FFF2-40B4-BE49-F238E27FC236}">
                <a16:creationId xmlns:a16="http://schemas.microsoft.com/office/drawing/2014/main" id="{A7B421F7-9F28-8DA2-F272-E00F7C83364A}"/>
              </a:ext>
            </a:extLst>
          </p:cNvPr>
          <p:cNvSpPr txBox="1"/>
          <p:nvPr/>
        </p:nvSpPr>
        <p:spPr>
          <a:xfrm>
            <a:off x="0" y="5747185"/>
            <a:ext cx="12192000" cy="707886"/>
          </a:xfrm>
          <a:prstGeom prst="rect">
            <a:avLst/>
          </a:prstGeom>
          <a:noFill/>
        </p:spPr>
        <p:txBody>
          <a:bodyPr wrap="square">
            <a:spAutoFit/>
          </a:bodyPr>
          <a:lstStyle/>
          <a:p>
            <a:pPr algn="ctr">
              <a:defRPr/>
            </a:pPr>
            <a:r>
              <a:rPr lang="en-US" sz="4000" b="1" kern="0" dirty="0">
                <a:solidFill>
                  <a:srgbClr val="FF0000"/>
                </a:solidFill>
                <a:latin typeface="Brussels" panose="02050604040505020204" pitchFamily="18" charset="0"/>
              </a:rPr>
              <a:t>Communion leader come forward</a:t>
            </a:r>
          </a:p>
        </p:txBody>
      </p:sp>
    </p:spTree>
    <p:extLst>
      <p:ext uri="{BB962C8B-B14F-4D97-AF65-F5344CB8AC3E}">
        <p14:creationId xmlns:p14="http://schemas.microsoft.com/office/powerpoint/2010/main" val="98337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a:extLst>
              <a:ext uri="{FF2B5EF4-FFF2-40B4-BE49-F238E27FC236}">
                <a16:creationId xmlns:a16="http://schemas.microsoft.com/office/drawing/2014/main" id="{E0036370-CFD5-25CA-4D3F-73BD96B6F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0" name="Text Box 2">
            <a:extLst>
              <a:ext uri="{FF2B5EF4-FFF2-40B4-BE49-F238E27FC236}">
                <a16:creationId xmlns:a16="http://schemas.microsoft.com/office/drawing/2014/main" id="{30FD0C13-AD0C-415D-E5D3-C98D27A5F841}"/>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1491" name="Rectangle 3">
            <a:extLst>
              <a:ext uri="{FF2B5EF4-FFF2-40B4-BE49-F238E27FC236}">
                <a16:creationId xmlns:a16="http://schemas.microsoft.com/office/drawing/2014/main" id="{658D48E1-E3DF-9163-2DF9-424D6707A3F8}"/>
              </a:ext>
            </a:extLst>
          </p:cNvPr>
          <p:cNvSpPr>
            <a:spLocks noGrp="1" noChangeArrowheads="1"/>
          </p:cNvSpPr>
          <p:nvPr>
            <p:ph type="title" idx="4294967295"/>
          </p:nvPr>
        </p:nvSpPr>
        <p:spPr>
          <a:xfrm>
            <a:off x="1600200" y="76200"/>
            <a:ext cx="6248400" cy="457200"/>
          </a:xfrm>
        </p:spPr>
        <p:txBody>
          <a:bodyPr/>
          <a:lstStyle/>
          <a:p>
            <a:pPr algn="l"/>
            <a:r>
              <a:rPr lang="en-US" altLang="en-US" sz="2800">
                <a:solidFill>
                  <a:schemeClr val="tx1"/>
                </a:solidFill>
                <a:latin typeface="Arial" panose="020B0604020202020204" pitchFamily="34" charset="0"/>
              </a:rPr>
              <a:t>3 - Night, With Ebon Pinion</a:t>
            </a:r>
            <a:endParaRPr lang="en-US" altLang="en-US"/>
          </a:p>
        </p:txBody>
      </p:sp>
      <p:sp>
        <p:nvSpPr>
          <p:cNvPr id="2" name="Octagon 1">
            <a:extLst>
              <a:ext uri="{FF2B5EF4-FFF2-40B4-BE49-F238E27FC236}">
                <a16:creationId xmlns:a16="http://schemas.microsoft.com/office/drawing/2014/main" id="{4F431CF5-73C7-0DA0-A6EF-0B1A3432CFB5}"/>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370607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5">
            <a:extLst>
              <a:ext uri="{FF2B5EF4-FFF2-40B4-BE49-F238E27FC236}">
                <a16:creationId xmlns:a16="http://schemas.microsoft.com/office/drawing/2014/main" id="{07E67F0B-2DEC-BFF4-FE3F-8ED2E2D48F5D}"/>
              </a:ext>
            </a:extLst>
          </p:cNvPr>
          <p:cNvSpPr txBox="1">
            <a:spLocks noChangeArrowheads="1"/>
          </p:cNvSpPr>
          <p:nvPr/>
        </p:nvSpPr>
        <p:spPr bwMode="auto">
          <a:xfrm>
            <a:off x="3413125" y="1793875"/>
            <a:ext cx="603402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 am on my way to those mansions fair,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 to sing God's praise, and His glory share,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51206" name="Picture 6">
            <a:extLst>
              <a:ext uri="{FF2B5EF4-FFF2-40B4-BE49-F238E27FC236}">
                <a16:creationId xmlns:a16="http://schemas.microsoft.com/office/drawing/2014/main" id="{936B7222-4378-AF62-E4B8-F62E16F5E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2" name="Rectangle 2">
            <a:extLst>
              <a:ext uri="{FF2B5EF4-FFF2-40B4-BE49-F238E27FC236}">
                <a16:creationId xmlns:a16="http://schemas.microsoft.com/office/drawing/2014/main" id="{E32479C7-3E43-53E6-F9EC-6687367B74F9}"/>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2 – Just Over In the Glory-Land</a:t>
            </a:r>
            <a:endParaRPr lang="en-US" altLang="en-US" sz="2800"/>
          </a:p>
        </p:txBody>
      </p:sp>
      <p:sp>
        <p:nvSpPr>
          <p:cNvPr id="51203" name="Text Box 3">
            <a:extLst>
              <a:ext uri="{FF2B5EF4-FFF2-40B4-BE49-F238E27FC236}">
                <a16:creationId xmlns:a16="http://schemas.microsoft.com/office/drawing/2014/main" id="{929AE6BB-6A75-8234-55EF-243A045A2768}"/>
              </a:ext>
            </a:extLst>
          </p:cNvPr>
          <p:cNvSpPr txBox="1">
            <a:spLocks noChangeArrowheads="1"/>
          </p:cNvSpPr>
          <p:nvPr/>
        </p:nvSpPr>
        <p:spPr bwMode="auto">
          <a:xfrm>
            <a:off x="1752600" y="6162676"/>
            <a:ext cx="2152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a:solidFill>
                  <a:srgbClr val="000000"/>
                </a:solidFill>
                <a:latin typeface="Times New Roman" panose="02020603050405020304" pitchFamily="18" charset="0"/>
              </a:rPr>
              <a:t>Words: James W. Acuff</a:t>
            </a:r>
          </a:p>
          <a:p>
            <a:pPr eaLnBrk="0" fontAlgn="base" hangingPunct="0">
              <a:spcBef>
                <a:spcPct val="0"/>
              </a:spcBef>
              <a:spcAft>
                <a:spcPct val="0"/>
              </a:spcAft>
            </a:pPr>
            <a:r>
              <a:rPr lang="en-US" altLang="en-US" sz="1600">
                <a:solidFill>
                  <a:srgbClr val="000000"/>
                </a:solidFill>
                <a:latin typeface="Times New Roman" panose="02020603050405020304" pitchFamily="18" charset="0"/>
              </a:rPr>
              <a:t>Music: Emmett S. Dean</a:t>
            </a:r>
          </a:p>
        </p:txBody>
      </p:sp>
      <p:sp>
        <p:nvSpPr>
          <p:cNvPr id="51204" name="Text Box 4">
            <a:extLst>
              <a:ext uri="{FF2B5EF4-FFF2-40B4-BE49-F238E27FC236}">
                <a16:creationId xmlns:a16="http://schemas.microsoft.com/office/drawing/2014/main" id="{E5A11820-5F67-0389-2C7A-EB349A2C7FAD}"/>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373896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950C-2EA2-9426-ACF5-45F76DEC084F}"/>
              </a:ext>
            </a:extLst>
          </p:cNvPr>
          <p:cNvSpPr>
            <a:spLocks noGrp="1"/>
          </p:cNvSpPr>
          <p:nvPr>
            <p:ph type="title"/>
          </p:nvPr>
        </p:nvSpPr>
        <p:spPr/>
        <p:txBody>
          <a:bodyPr/>
          <a:lstStyle/>
          <a:p>
            <a:endParaRPr lang="en-US"/>
          </a:p>
        </p:txBody>
      </p:sp>
      <p:pic>
        <p:nvPicPr>
          <p:cNvPr id="5" name="Content Placeholder 4" descr="A person holding a loaf of bread&#10;&#10;Description automatically generated">
            <a:extLst>
              <a:ext uri="{FF2B5EF4-FFF2-40B4-BE49-F238E27FC236}">
                <a16:creationId xmlns:a16="http://schemas.microsoft.com/office/drawing/2014/main" id="{66C4F2F8-8623-E846-43D8-4895D943EA21}"/>
              </a:ext>
            </a:extLst>
          </p:cNvPr>
          <p:cNvPicPr>
            <a:picLocks noGrp="1" noChangeAspect="1"/>
          </p:cNvPicPr>
          <p:nvPr>
            <p:ph idx="1"/>
          </p:nvPr>
        </p:nvPicPr>
        <p:blipFill>
          <a:blip r:embed="rId2">
            <a:alphaModFix/>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
            <a:ext cx="12192000" cy="6857999"/>
          </a:xfrm>
          <a:effectLst>
            <a:softEdge rad="190500"/>
          </a:effectLst>
        </p:spPr>
      </p:pic>
      <p:pic>
        <p:nvPicPr>
          <p:cNvPr id="3" name="Picture 2">
            <a:extLst>
              <a:ext uri="{FF2B5EF4-FFF2-40B4-BE49-F238E27FC236}">
                <a16:creationId xmlns:a16="http://schemas.microsoft.com/office/drawing/2014/main" id="{B4C5EED6-2724-DBB3-881B-4A64F316278D}"/>
              </a:ext>
            </a:extLst>
          </p:cNvPr>
          <p:cNvPicPr>
            <a:picLocks noChangeAspect="1"/>
          </p:cNvPicPr>
          <p:nvPr/>
        </p:nvPicPr>
        <p:blipFill rotWithShape="1">
          <a:blip r:embed="rId3">
            <a:duotone>
              <a:prstClr val="black"/>
              <a:schemeClr val="accent2">
                <a:tint val="45000"/>
                <a:satMod val="400000"/>
              </a:schemeClr>
            </a:duotone>
            <a:alphaModFix amt="79000"/>
          </a:blip>
          <a:srcRect l="34460" r="33912"/>
          <a:stretch/>
        </p:blipFill>
        <p:spPr>
          <a:xfrm flipH="1">
            <a:off x="-1" y="-1"/>
            <a:ext cx="4253337" cy="6857999"/>
          </a:xfrm>
          <a:prstGeom prst="rect">
            <a:avLst/>
          </a:prstGeom>
          <a:effectLst>
            <a:softEdge rad="88900"/>
          </a:effectLst>
        </p:spPr>
      </p:pic>
      <p:pic>
        <p:nvPicPr>
          <p:cNvPr id="8" name="Picture 7">
            <a:extLst>
              <a:ext uri="{FF2B5EF4-FFF2-40B4-BE49-F238E27FC236}">
                <a16:creationId xmlns:a16="http://schemas.microsoft.com/office/drawing/2014/main" id="{FA38C378-5342-0ABE-224E-4AAAA14B91EF}"/>
              </a:ext>
            </a:extLst>
          </p:cNvPr>
          <p:cNvPicPr>
            <a:picLocks noChangeAspect="1"/>
          </p:cNvPicPr>
          <p:nvPr/>
        </p:nvPicPr>
        <p:blipFill rotWithShape="1">
          <a:blip r:embed="rId4">
            <a:alphaModFix amt="49000"/>
          </a:blip>
          <a:srcRect l="24280" t="7907" r="53649" b="14574"/>
          <a:stretch/>
        </p:blipFill>
        <p:spPr>
          <a:xfrm flipH="1">
            <a:off x="7938654" y="0"/>
            <a:ext cx="4253337" cy="6857997"/>
          </a:xfrm>
          <a:prstGeom prst="rect">
            <a:avLst/>
          </a:prstGeom>
          <a:effectLst>
            <a:softEdge rad="127000"/>
          </a:effectLst>
        </p:spPr>
      </p:pic>
      <p:sp>
        <p:nvSpPr>
          <p:cNvPr id="7" name="Title 1">
            <a:extLst>
              <a:ext uri="{FF2B5EF4-FFF2-40B4-BE49-F238E27FC236}">
                <a16:creationId xmlns:a16="http://schemas.microsoft.com/office/drawing/2014/main" id="{9AF76529-12AB-B36D-CD71-0D3A10F67F55}"/>
              </a:ext>
            </a:extLst>
          </p:cNvPr>
          <p:cNvSpPr txBox="1">
            <a:spLocks/>
          </p:cNvSpPr>
          <p:nvPr/>
        </p:nvSpPr>
        <p:spPr>
          <a:xfrm>
            <a:off x="122663" y="3428997"/>
            <a:ext cx="12069337" cy="2338890"/>
          </a:xfrm>
          <a:prstGeom prst="rect">
            <a:avLst/>
          </a:prstGeom>
          <a:ln w="107950">
            <a:noFill/>
          </a:ln>
          <a:effectLst>
            <a:outerShdw blurRad="63500" dist="38100" dir="3480000" algn="l" rotWithShape="0">
              <a:schemeClr val="bg1"/>
            </a:outerShdw>
          </a:effectLst>
        </p:spPr>
        <p:txBody>
          <a:bodyPr vert="horz" lIns="68580" tIns="34290" rIns="68580" bIns="34290" rtlCol="0" anchor="ctr">
            <a:normAutofit/>
            <a:scene3d>
              <a:camera prst="orthographicFront"/>
              <a:lightRig rig="threePt" dir="t"/>
            </a:scene3d>
            <a:sp3d extrusionH="57150">
              <a:bevelT w="57150" h="38100" prst="angle"/>
              <a:bevelB w="19050"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500" b="1" u="none" strike="noStrike" kern="1200" cap="none" spc="0" normalizeH="0" baseline="0" noProof="0" dirty="0">
                <a:ln>
                  <a:noFill/>
                </a:ln>
                <a:solidFill>
                  <a:srgbClr val="FF0000"/>
                </a:solidFill>
                <a:effectLst>
                  <a:outerShdw dist="38100" dir="960000" algn="l" rotWithShape="0">
                    <a:schemeClr val="tx1"/>
                  </a:outerShdw>
                </a:effectLst>
                <a:uLnTx/>
                <a:uFillTx/>
                <a:latin typeface="Garamond" panose="02020404030301010803" pitchFamily="18" charset="0"/>
                <a:cs typeface="Sanskrit Text" panose="02020503050405020304" pitchFamily="18" charset="0"/>
              </a:rPr>
              <a:t>The Lords Supper</a:t>
            </a:r>
          </a:p>
        </p:txBody>
      </p:sp>
    </p:spTree>
    <p:extLst>
      <p:ext uri="{BB962C8B-B14F-4D97-AF65-F5344CB8AC3E}">
        <p14:creationId xmlns:p14="http://schemas.microsoft.com/office/powerpoint/2010/main" val="2713472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5000" contrast="19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B3F91F-84D7-41C0-1625-5C6F650F4B5B}"/>
              </a:ext>
            </a:extLst>
          </p:cNvPr>
          <p:cNvSpPr txBox="1">
            <a:spLocks/>
          </p:cNvSpPr>
          <p:nvPr/>
        </p:nvSpPr>
        <p:spPr>
          <a:xfrm>
            <a:off x="3106880" y="155865"/>
            <a:ext cx="8894618" cy="2161307"/>
          </a:xfrm>
          <a:prstGeom prst="rect">
            <a:avLst/>
          </a:prstGeom>
          <a:ln w="107950">
            <a:solidFill>
              <a:schemeClr val="tx1"/>
            </a:solidFill>
          </a:ln>
          <a:effectLst>
            <a:innerShdw blurRad="63500" dist="50800" dir="18900000">
              <a:prstClr val="black">
                <a:alpha val="89000"/>
              </a:prstClr>
            </a:innerShdw>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0" i="0" u="none" strike="noStrike" kern="1200" cap="none" spc="0" normalizeH="0" baseline="0" noProof="0" dirty="0">
                <a:ln>
                  <a:noFill/>
                </a:ln>
                <a:solidFill>
                  <a:srgbClr val="000000"/>
                </a:solidFill>
                <a:effectLst>
                  <a:outerShdw blurRad="38100" dist="38100" dir="2700000" algn="tl">
                    <a:srgbClr val="000000">
                      <a:alpha val="93000"/>
                    </a:srgbClr>
                  </a:outerShdw>
                </a:effectLst>
                <a:uLnTx/>
                <a:uFillTx/>
                <a:latin typeface="Sanskrit Text" panose="02020503050405020304" pitchFamily="18" charset="0"/>
                <a:ea typeface="+mj-ea"/>
                <a:cs typeface="Sanskrit Text" panose="02020503050405020304" pitchFamily="18" charset="0"/>
              </a:rPr>
              <a:t>OFFERING</a:t>
            </a:r>
          </a:p>
        </p:txBody>
      </p:sp>
      <p:sp>
        <p:nvSpPr>
          <p:cNvPr id="5" name="Title 1">
            <a:extLst>
              <a:ext uri="{FF2B5EF4-FFF2-40B4-BE49-F238E27FC236}">
                <a16:creationId xmlns:a16="http://schemas.microsoft.com/office/drawing/2014/main" id="{3F4FE8EF-0D1A-73D4-BC0C-1FE4BD5096BE}"/>
              </a:ext>
            </a:extLst>
          </p:cNvPr>
          <p:cNvSpPr txBox="1">
            <a:spLocks/>
          </p:cNvSpPr>
          <p:nvPr/>
        </p:nvSpPr>
        <p:spPr>
          <a:xfrm>
            <a:off x="3052326" y="2317172"/>
            <a:ext cx="9003726" cy="748146"/>
          </a:xfrm>
          <a:prstGeom prst="rect">
            <a:avLst/>
          </a:prstGeom>
          <a:solidFill>
            <a:schemeClr val="tx1"/>
          </a:solidFill>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outerShdw blurRad="50800" dist="38100" dir="18900000" algn="bl" rotWithShape="0">
                    <a:prstClr val="black"/>
                  </a:outerShdw>
                </a:effectLst>
                <a:uLnTx/>
                <a:uFillTx/>
                <a:latin typeface="Sanskrit Text" panose="02020503050405020304" pitchFamily="18" charset="0"/>
                <a:ea typeface="+mj-ea"/>
                <a:cs typeface="Sanskrit Text" panose="02020503050405020304" pitchFamily="18" charset="0"/>
              </a:rPr>
              <a:t>WORSHIP THROUGH </a:t>
            </a:r>
            <a:r>
              <a:rPr kumimoji="0" lang="en-US" sz="4800" b="1" i="0" u="none" strike="noStrike" kern="1200" cap="none" spc="0" normalizeH="0" baseline="0" noProof="0" dirty="0">
                <a:ln>
                  <a:noFill/>
                </a:ln>
                <a:solidFill>
                  <a:srgbClr val="FF0000"/>
                </a:solidFill>
                <a:effectLst>
                  <a:outerShdw blurRad="50800" dist="38100" dir="18900000" algn="bl" rotWithShape="0">
                    <a:prstClr val="black"/>
                  </a:outerShdw>
                </a:effectLst>
                <a:uLnTx/>
                <a:uFillTx/>
                <a:latin typeface="Sanskrit Text" panose="02020503050405020304" pitchFamily="18" charset="0"/>
                <a:ea typeface="+mj-ea"/>
                <a:cs typeface="Sanskrit Text" panose="02020503050405020304" pitchFamily="18" charset="0"/>
              </a:rPr>
              <a:t>GIVING</a:t>
            </a:r>
          </a:p>
        </p:txBody>
      </p:sp>
    </p:spTree>
    <p:extLst>
      <p:ext uri="{BB962C8B-B14F-4D97-AF65-F5344CB8AC3E}">
        <p14:creationId xmlns:p14="http://schemas.microsoft.com/office/powerpoint/2010/main" val="288299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91F35-E021-ACDA-357B-97E78F00FF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7000"/>
                    </a14:imgEffect>
                    <a14:imgEffect>
                      <a14:colorTemperature colorTemp="8963"/>
                    </a14:imgEffect>
                    <a14:imgEffect>
                      <a14:saturation sat="209000"/>
                    </a14:imgEffect>
                    <a14:imgEffect>
                      <a14:brightnessContrast contrast="35000"/>
                    </a14:imgEffect>
                  </a14:imgLayer>
                </a14:imgProps>
              </a:ext>
            </a:extLst>
          </a:blip>
          <a:stretch>
            <a:fillRect/>
          </a:stretch>
        </p:blipFill>
        <p:spPr>
          <a:xfrm flipH="1">
            <a:off x="0" y="0"/>
            <a:ext cx="12192000" cy="6858000"/>
          </a:xfrm>
          <a:prstGeom prst="rect">
            <a:avLst/>
          </a:prstGeom>
        </p:spPr>
      </p:pic>
      <p:sp>
        <p:nvSpPr>
          <p:cNvPr id="5" name="Text Box 4">
            <a:extLst>
              <a:ext uri="{FF2B5EF4-FFF2-40B4-BE49-F238E27FC236}">
                <a16:creationId xmlns:a16="http://schemas.microsoft.com/office/drawing/2014/main" id="{A2462105-E3D0-B104-1D38-C6E820533D63}"/>
              </a:ext>
            </a:extLst>
          </p:cNvPr>
          <p:cNvSpPr txBox="1">
            <a:spLocks noChangeArrowheads="1"/>
          </p:cNvSpPr>
          <p:nvPr/>
        </p:nvSpPr>
        <p:spPr bwMode="auto">
          <a:xfrm>
            <a:off x="50243" y="113367"/>
            <a:ext cx="9624179" cy="1107996"/>
          </a:xfrm>
          <a:prstGeom prst="rect">
            <a:avLst/>
          </a:prstGeom>
          <a:solidFill>
            <a:srgbClr val="FFF5DF"/>
          </a:solidFill>
          <a:ln>
            <a:noFill/>
          </a:ln>
          <a:effectLst>
            <a:softEdge rad="0"/>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0" i="0" u="sng"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Comic Sans MS" panose="030F0702030302020204" pitchFamily="66" charset="0"/>
                <a:ea typeface="+mn-ea"/>
                <a:cs typeface="+mn-cs"/>
              </a:rPr>
              <a:t>CHILDRENS WORSHIP</a:t>
            </a:r>
          </a:p>
        </p:txBody>
      </p:sp>
      <p:sp>
        <p:nvSpPr>
          <p:cNvPr id="7" name="TextBox 6">
            <a:extLst>
              <a:ext uri="{FF2B5EF4-FFF2-40B4-BE49-F238E27FC236}">
                <a16:creationId xmlns:a16="http://schemas.microsoft.com/office/drawing/2014/main" id="{1B6FF24B-C2BC-283D-E0C3-034D3CF927CD}"/>
              </a:ext>
            </a:extLst>
          </p:cNvPr>
          <p:cNvSpPr txBox="1"/>
          <p:nvPr/>
        </p:nvSpPr>
        <p:spPr>
          <a:xfrm>
            <a:off x="854110" y="1177359"/>
            <a:ext cx="7271589" cy="2862322"/>
          </a:xfrm>
          <a:prstGeom prst="rect">
            <a:avLst/>
          </a:prstGeom>
          <a:solidFill>
            <a:srgbClr val="FFF5D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ngenial Black" panose="02000503040000020004" pitchFamily="2" charset="0"/>
                <a:ea typeface="+mn-ea"/>
                <a:cs typeface="+mn-cs"/>
              </a:rPr>
              <a:t>ALL CHILDREN ARE INVITED TO COME UP AND PARTICIPATE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ngenial Black" panose="02000503040000020004" pitchFamily="2"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ngenial Black" panose="02000503040000020004" pitchFamily="2" charset="0"/>
                <a:ea typeface="+mn-ea"/>
                <a:cs typeface="+mn-cs"/>
              </a:rPr>
              <a:t>BIBLE HOUR IMMEDIATELY AFTER WITH NURSURY AVAILIBLE</a:t>
            </a:r>
          </a:p>
        </p:txBody>
      </p:sp>
      <p:sp>
        <p:nvSpPr>
          <p:cNvPr id="2" name="TextBox 1">
            <a:extLst>
              <a:ext uri="{FF2B5EF4-FFF2-40B4-BE49-F238E27FC236}">
                <a16:creationId xmlns:a16="http://schemas.microsoft.com/office/drawing/2014/main" id="{D8185C44-0718-010A-B73C-EF85D7A9BBA0}"/>
              </a:ext>
            </a:extLst>
          </p:cNvPr>
          <p:cNvSpPr txBox="1"/>
          <p:nvPr/>
        </p:nvSpPr>
        <p:spPr>
          <a:xfrm>
            <a:off x="2508916" y="5288340"/>
            <a:ext cx="7174167" cy="1569660"/>
          </a:xfrm>
          <a:prstGeom prst="rect">
            <a:avLst/>
          </a:prstGeom>
          <a:solidFill>
            <a:sysClr val="window" lastClr="FFFFFF">
              <a:alpha val="89000"/>
            </a:sysClr>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prstClr val="black"/>
                </a:solidFill>
                <a:effectLst/>
                <a:uLnTx/>
                <a:uFillTx/>
                <a:latin typeface="Calibri" panose="020F0502020204030204"/>
                <a:ea typeface="+mn-ea"/>
                <a:cs typeface="+mn-cs"/>
              </a:rPr>
              <a:t>Our Offerings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prstClr val="black"/>
                </a:solidFill>
                <a:effectLst/>
                <a:uLnTx/>
                <a:uFillTx/>
                <a:latin typeface="Calibri" panose="020F0502020204030204"/>
                <a:ea typeface="+mn-ea"/>
                <a:cs typeface="+mn-cs"/>
              </a:rPr>
              <a:t> The Southern Christian Children's 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prstClr val="black"/>
                </a:solidFill>
                <a:effectLst/>
                <a:uLnTx/>
                <a:uFillTx/>
                <a:latin typeface="Calibri" panose="020F0502020204030204"/>
                <a:ea typeface="+mn-ea"/>
                <a:cs typeface="+mn-cs"/>
              </a:rPr>
              <a:t> In Morrilton, Arkansas</a:t>
            </a:r>
          </a:p>
        </p:txBody>
      </p:sp>
    </p:spTree>
    <p:extLst>
      <p:ext uri="{BB962C8B-B14F-4D97-AF65-F5344CB8AC3E}">
        <p14:creationId xmlns:p14="http://schemas.microsoft.com/office/powerpoint/2010/main" val="2828056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A6092D-9CF6-2F61-A645-CB6033E5A399}"/>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1A92E24E-B2CB-160F-7E63-5CB1C514D36F}"/>
              </a:ext>
            </a:extLst>
          </p:cNvPr>
          <p:cNvSpPr txBox="1">
            <a:spLocks/>
          </p:cNvSpPr>
          <p:nvPr/>
        </p:nvSpPr>
        <p:spPr>
          <a:xfrm>
            <a:off x="2677886" y="892629"/>
            <a:ext cx="3537857" cy="1077686"/>
          </a:xfrm>
          <a:prstGeom prst="rect">
            <a:avLst/>
          </a:prstGeom>
          <a:solidFill>
            <a:schemeClr val="tx1">
              <a:alpha val="51000"/>
            </a:schemeClr>
          </a:solidFill>
          <a:effectLst>
            <a:softEdge rad="114300"/>
          </a:effectLst>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0DFCB"/>
                </a:solidFill>
                <a:effectLst/>
                <a:uLnTx/>
                <a:uFillTx/>
                <a:latin typeface="Perpetua" panose="02020502060401020303" pitchFamily="18" charset="0"/>
                <a:ea typeface="+mj-ea"/>
                <a:cs typeface="+mj-cs"/>
              </a:rPr>
              <a:t>Romans 6:3-4</a:t>
            </a:r>
          </a:p>
        </p:txBody>
      </p:sp>
    </p:spTree>
    <p:extLst>
      <p:ext uri="{BB962C8B-B14F-4D97-AF65-F5344CB8AC3E}">
        <p14:creationId xmlns:p14="http://schemas.microsoft.com/office/powerpoint/2010/main" val="2318029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FB8D32-86BA-6418-C574-AD8078DBB0C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64290C5-49B4-4503-CA2B-F7B41B2F7AD8}"/>
              </a:ext>
            </a:extLst>
          </p:cNvPr>
          <p:cNvSpPr txBox="1"/>
          <p:nvPr/>
        </p:nvSpPr>
        <p:spPr>
          <a:xfrm>
            <a:off x="-1" y="194620"/>
            <a:ext cx="12192001" cy="64687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2F2"/>
                </a:solidFill>
                <a:effectLst/>
                <a:uLnTx/>
                <a:uFillTx/>
                <a:latin typeface="Garamond" panose="02020404030301010803" pitchFamily="18" charset="0"/>
                <a:ea typeface="+mn-ea"/>
                <a:cs typeface="+mn-cs"/>
              </a:rPr>
              <a:t>Romans 6:3-4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2F2"/>
                </a:solidFill>
                <a:effectLst/>
                <a:uLnTx/>
                <a:uFillTx/>
                <a:latin typeface="Garamond" panose="02020404030301010803" pitchFamily="18" charset="0"/>
                <a:ea typeface="+mn-ea"/>
                <a:cs typeface="+mn-cs"/>
              </a:rPr>
              <a:t>3 Or do you not know that all of us who have been baptized into Christ Jesus have been baptized into His death? 4 Therefore we have been buried with Him through baptism into death, so that, just as Christ was raised from the dead through the glory of the Father, so we too may walk in newness of life.</a:t>
            </a:r>
          </a:p>
        </p:txBody>
      </p:sp>
    </p:spTree>
    <p:extLst>
      <p:ext uri="{BB962C8B-B14F-4D97-AF65-F5344CB8AC3E}">
        <p14:creationId xmlns:p14="http://schemas.microsoft.com/office/powerpoint/2010/main" val="1831486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9E586-7819-0040-8D15-DC56235362D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D3B7506-62D8-60E6-F943-85AE905A0EB8}"/>
              </a:ext>
            </a:extLst>
          </p:cNvPr>
          <p:cNvSpPr txBox="1"/>
          <p:nvPr/>
        </p:nvSpPr>
        <p:spPr>
          <a:xfrm>
            <a:off x="4691743" y="1175067"/>
            <a:ext cx="7500258" cy="1446550"/>
          </a:xfrm>
          <a:prstGeom prst="rect">
            <a:avLst/>
          </a:prstGeom>
          <a:solidFill>
            <a:schemeClr val="tx1"/>
          </a:solidFill>
          <a:effectLst>
            <a:softEdge rad="3302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dirty="0">
                <a:ln>
                  <a:noFill/>
                </a:ln>
                <a:solidFill>
                  <a:srgbClr val="F2F2F2">
                    <a:alpha val="84000"/>
                  </a:srgbClr>
                </a:solidFill>
                <a:effectLst/>
                <a:uLnTx/>
                <a:uFillTx/>
                <a:latin typeface="Calisto MT" panose="02040603050505030304" pitchFamily="18" charset="0"/>
                <a:ea typeface="+mn-ea"/>
                <a:cs typeface="+mn-cs"/>
              </a:rPr>
              <a:t>What…died?</a:t>
            </a:r>
          </a:p>
        </p:txBody>
      </p:sp>
    </p:spTree>
    <p:extLst>
      <p:ext uri="{BB962C8B-B14F-4D97-AF65-F5344CB8AC3E}">
        <p14:creationId xmlns:p14="http://schemas.microsoft.com/office/powerpoint/2010/main" val="273867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6501254-9F32-A0BE-1D5A-90B4A4E70A0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0A13968-7E08-5A5C-6237-03B921896EAB}"/>
              </a:ext>
            </a:extLst>
          </p:cNvPr>
          <p:cNvSpPr txBox="1"/>
          <p:nvPr/>
        </p:nvSpPr>
        <p:spPr>
          <a:xfrm>
            <a:off x="-1" y="194620"/>
            <a:ext cx="12192001" cy="64687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2F2"/>
                </a:solidFill>
                <a:effectLst/>
                <a:uLnTx/>
                <a:uFillTx/>
                <a:latin typeface="Garamond" panose="02020404030301010803" pitchFamily="18" charset="0"/>
                <a:ea typeface="+mn-ea"/>
                <a:cs typeface="+mn-cs"/>
              </a:rPr>
              <a:t>Romans 6:3-4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2F2F2"/>
                </a:solidFill>
                <a:effectLst/>
                <a:uLnTx/>
                <a:uFillTx/>
                <a:latin typeface="Garamond" panose="02020404030301010803" pitchFamily="18" charset="0"/>
                <a:ea typeface="+mn-ea"/>
                <a:cs typeface="+mn-cs"/>
              </a:rPr>
              <a:t>3 Or do you not know that all of us who have been baptized into Christ Jesus have been baptized into His death? 4 Therefore we have been buried with Him through baptism into death, so that, just as Christ was raised from the dead through the glory of the Father, so we too may walk in newness of life.</a:t>
            </a:r>
          </a:p>
        </p:txBody>
      </p:sp>
    </p:spTree>
    <p:extLst>
      <p:ext uri="{BB962C8B-B14F-4D97-AF65-F5344CB8AC3E}">
        <p14:creationId xmlns:p14="http://schemas.microsoft.com/office/powerpoint/2010/main" val="116488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B1355-EB1E-1729-F7C3-2CF1A3978D92}"/>
              </a:ext>
            </a:extLst>
          </p:cNvPr>
          <p:cNvPicPr>
            <a:picLocks noChangeAspect="1"/>
          </p:cNvPicPr>
          <p:nvPr/>
        </p:nvPicPr>
        <p:blipFill>
          <a:blip r:embed="rId2"/>
          <a:srcRect b="50000"/>
          <a:stretch>
            <a:fillRect/>
          </a:stretch>
        </p:blipFill>
        <p:spPr>
          <a:xfrm>
            <a:off x="89210" y="1"/>
            <a:ext cx="12102789" cy="6858000"/>
          </a:xfrm>
          <a:prstGeom prst="rect">
            <a:avLst/>
          </a:prstGeom>
        </p:spPr>
      </p:pic>
    </p:spTree>
    <p:extLst>
      <p:ext uri="{BB962C8B-B14F-4D97-AF65-F5344CB8AC3E}">
        <p14:creationId xmlns:p14="http://schemas.microsoft.com/office/powerpoint/2010/main" val="3611489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AFD42-1AEC-71BA-67F0-BC77775037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6FBF49-FE3A-C6C2-FA1B-BEA027977615}"/>
              </a:ext>
            </a:extLst>
          </p:cNvPr>
          <p:cNvPicPr>
            <a:picLocks noChangeAspect="1"/>
          </p:cNvPicPr>
          <p:nvPr/>
        </p:nvPicPr>
        <p:blipFill>
          <a:blip r:embed="rId2"/>
          <a:srcRect l="5771" t="50000" r="3651"/>
          <a:stretch>
            <a:fillRect/>
          </a:stretch>
        </p:blipFill>
        <p:spPr>
          <a:xfrm>
            <a:off x="-1" y="0"/>
            <a:ext cx="12192001" cy="6858000"/>
          </a:xfrm>
          <a:prstGeom prst="rect">
            <a:avLst/>
          </a:prstGeom>
          <a:noFill/>
        </p:spPr>
      </p:pic>
    </p:spTree>
    <p:extLst>
      <p:ext uri="{BB962C8B-B14F-4D97-AF65-F5344CB8AC3E}">
        <p14:creationId xmlns:p14="http://schemas.microsoft.com/office/powerpoint/2010/main" val="191255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8343D3F-6777-4C1B-B860-6DFF610E9836}"/>
              </a:ext>
            </a:extLst>
          </p:cNvPr>
          <p:cNvPicPr>
            <a:picLocks noChangeAspect="1"/>
          </p:cNvPicPr>
          <p:nvPr/>
        </p:nvPicPr>
        <p:blipFill rotWithShape="1">
          <a:blip r:embed="rId2">
            <a:duotone>
              <a:prstClr val="black"/>
              <a:srgbClr val="D9C3A5">
                <a:tint val="50000"/>
                <a:satMod val="180000"/>
              </a:srgbClr>
            </a:duotone>
          </a:blip>
          <a:srcRect l="5897" r="14792"/>
          <a:stretch/>
        </p:blipFill>
        <p:spPr>
          <a:xfrm>
            <a:off x="-3047" y="10"/>
            <a:ext cx="8938325"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700D131-EBEB-0043-2E10-069123474F48}"/>
              </a:ext>
            </a:extLst>
          </p:cNvPr>
          <p:cNvSpPr txBox="1"/>
          <p:nvPr/>
        </p:nvSpPr>
        <p:spPr>
          <a:xfrm>
            <a:off x="7894719" y="4039577"/>
            <a:ext cx="4376794" cy="2818423"/>
          </a:xfrm>
          <a:prstGeom prst="flowChartAlternateProcess">
            <a:avLst/>
          </a:prstGeom>
        </p:spPr>
        <p:txBody>
          <a:bodyPr vert="horz" lIns="91440" tIns="45720" rIns="91440" bIns="45720" rtlCol="0">
            <a:normAutofit lnSpcReduction="10000"/>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nstantia" panose="02030602050306030303" pitchFamily="18" charset="0"/>
                <a:ea typeface="+mn-ea"/>
                <a:cs typeface="+mn-cs"/>
              </a:rPr>
              <a:t>If you are interested in Bible study, prayer, or being baptized, please contact us at the Poteau Church of Christ @ (918) 647-4873. If you call and no answer, please leave a message and someone will get back to you asap.</a:t>
            </a:r>
          </a:p>
        </p:txBody>
      </p:sp>
      <p:sp>
        <p:nvSpPr>
          <p:cNvPr id="4" name="Title 1">
            <a:extLst>
              <a:ext uri="{FF2B5EF4-FFF2-40B4-BE49-F238E27FC236}">
                <a16:creationId xmlns:a16="http://schemas.microsoft.com/office/drawing/2014/main" id="{ADF99E11-8668-C105-8388-F02D6BABB8D6}"/>
              </a:ext>
            </a:extLst>
          </p:cNvPr>
          <p:cNvSpPr txBox="1">
            <a:spLocks/>
          </p:cNvSpPr>
          <p:nvPr/>
        </p:nvSpPr>
        <p:spPr>
          <a:xfrm>
            <a:off x="8106509" y="606874"/>
            <a:ext cx="3748333" cy="13280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anskrit Text" panose="02020503050405020304" pitchFamily="18" charset="0"/>
                <a:ea typeface="+mj-ea"/>
                <a:cs typeface="Sanskrit Text" panose="02020503050405020304" pitchFamily="18" charset="0"/>
              </a:rPr>
              <a:t>Invitation</a:t>
            </a:r>
          </a:p>
        </p:txBody>
      </p:sp>
      <p:sp>
        <p:nvSpPr>
          <p:cNvPr id="5" name="Title 1">
            <a:extLst>
              <a:ext uri="{FF2B5EF4-FFF2-40B4-BE49-F238E27FC236}">
                <a16:creationId xmlns:a16="http://schemas.microsoft.com/office/drawing/2014/main" id="{B68BA9CC-C4BB-9708-C2DE-DBC2F0FC6616}"/>
              </a:ext>
            </a:extLst>
          </p:cNvPr>
          <p:cNvSpPr txBox="1">
            <a:spLocks/>
          </p:cNvSpPr>
          <p:nvPr/>
        </p:nvSpPr>
        <p:spPr>
          <a:xfrm>
            <a:off x="7998373" y="1765738"/>
            <a:ext cx="4193627" cy="24252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anskrit Text" panose="02020503050405020304" pitchFamily="18" charset="0"/>
                <a:ea typeface="+mj-ea"/>
                <a:cs typeface="Sanskrit Text" panose="02020503050405020304" pitchFamily="18" charset="0"/>
              </a:rPr>
              <a:t>There’s A Great Day Coming</a:t>
            </a:r>
          </a:p>
        </p:txBody>
      </p:sp>
    </p:spTree>
    <p:extLst>
      <p:ext uri="{BB962C8B-B14F-4D97-AF65-F5344CB8AC3E}">
        <p14:creationId xmlns:p14="http://schemas.microsoft.com/office/powerpoint/2010/main" val="290911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a:extLst>
              <a:ext uri="{FF2B5EF4-FFF2-40B4-BE49-F238E27FC236}">
                <a16:creationId xmlns:a16="http://schemas.microsoft.com/office/drawing/2014/main" id="{36484DF7-8857-2A43-D3ED-7B44A6A05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a:extLst>
              <a:ext uri="{FF2B5EF4-FFF2-40B4-BE49-F238E27FC236}">
                <a16:creationId xmlns:a16="http://schemas.microsoft.com/office/drawing/2014/main" id="{B85F8AE0-0018-1C27-69B6-BC0D66328C9D}"/>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2 – Just Over In the Glory-Land</a:t>
            </a:r>
          </a:p>
        </p:txBody>
      </p:sp>
      <p:sp>
        <p:nvSpPr>
          <p:cNvPr id="52227" name="Text Box 3">
            <a:extLst>
              <a:ext uri="{FF2B5EF4-FFF2-40B4-BE49-F238E27FC236}">
                <a16:creationId xmlns:a16="http://schemas.microsoft.com/office/drawing/2014/main" id="{3BEA22CA-093B-6615-5AFB-8F68929562D5}"/>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4094802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7" name="Text Box 19">
            <a:extLst>
              <a:ext uri="{FF2B5EF4-FFF2-40B4-BE49-F238E27FC236}">
                <a16:creationId xmlns:a16="http://schemas.microsoft.com/office/drawing/2014/main" id="{B1990B20-3CA0-D26A-A15A-E3DC3D406134}"/>
              </a:ext>
            </a:extLst>
          </p:cNvPr>
          <p:cNvSpPr txBox="1">
            <a:spLocks noChangeArrowheads="1"/>
          </p:cNvSpPr>
          <p:nvPr/>
        </p:nvSpPr>
        <p:spPr bwMode="auto">
          <a:xfrm>
            <a:off x="2193925" y="1565275"/>
            <a:ext cx="76803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great day coming, a great day coming,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great day coming by and by;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the saints and the sinners shall be parted right and left,</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that day to come?</a:t>
            </a:r>
          </a:p>
        </p:txBody>
      </p:sp>
      <p:pic>
        <p:nvPicPr>
          <p:cNvPr id="58388" name="Picture 20">
            <a:extLst>
              <a:ext uri="{FF2B5EF4-FFF2-40B4-BE49-F238E27FC236}">
                <a16:creationId xmlns:a16="http://schemas.microsoft.com/office/drawing/2014/main" id="{3EF33C3A-64A4-D49C-446E-CCFDAC6BE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C297564A-7DB2-075C-C1A5-D576E509890C}"/>
              </a:ext>
            </a:extLst>
          </p:cNvPr>
          <p:cNvSpPr txBox="1">
            <a:spLocks noChangeArrowheads="1"/>
          </p:cNvSpPr>
          <p:nvPr/>
        </p:nvSpPr>
        <p:spPr bwMode="auto">
          <a:xfrm>
            <a:off x="1600201" y="6384926"/>
            <a:ext cx="2011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000000"/>
                </a:solidFill>
                <a:latin typeface="Times New Roman" panose="02020603050405020304" pitchFamily="18" charset="0"/>
              </a:rPr>
              <a:t>Words &amp; Music: Will L. Thompson</a:t>
            </a:r>
          </a:p>
        </p:txBody>
      </p:sp>
      <p:sp>
        <p:nvSpPr>
          <p:cNvPr id="58372" name="Text Box 4">
            <a:extLst>
              <a:ext uri="{FF2B5EF4-FFF2-40B4-BE49-F238E27FC236}">
                <a16:creationId xmlns:a16="http://schemas.microsoft.com/office/drawing/2014/main" id="{697A41AA-C287-17F4-918C-A95F29A9E400}"/>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58384" name="Rectangle 16">
            <a:extLst>
              <a:ext uri="{FF2B5EF4-FFF2-40B4-BE49-F238E27FC236}">
                <a16:creationId xmlns:a16="http://schemas.microsoft.com/office/drawing/2014/main" id="{36E3E303-6EB0-74F0-3113-FE0FDCC442FD}"/>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There’s a Great Day Coming</a:t>
            </a:r>
            <a:endParaRPr lang="en-US" altLang="en-US"/>
          </a:p>
        </p:txBody>
      </p:sp>
    </p:spTree>
    <p:extLst>
      <p:ext uri="{BB962C8B-B14F-4D97-AF65-F5344CB8AC3E}">
        <p14:creationId xmlns:p14="http://schemas.microsoft.com/office/powerpoint/2010/main" val="677498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Picture 6">
            <a:extLst>
              <a:ext uri="{FF2B5EF4-FFF2-40B4-BE49-F238E27FC236}">
                <a16:creationId xmlns:a16="http://schemas.microsoft.com/office/drawing/2014/main" id="{4811D9C8-DB98-F04D-9E6B-7E5E4103D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F46896C9-CCAD-2A4E-390C-14E49887233C}"/>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7396" name="Rectangle 4">
            <a:extLst>
              <a:ext uri="{FF2B5EF4-FFF2-40B4-BE49-F238E27FC236}">
                <a16:creationId xmlns:a16="http://schemas.microsoft.com/office/drawing/2014/main" id="{87B14284-0ADD-D527-6B4F-561F2821F20C}"/>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1 - There’s a Great Day Coming</a:t>
            </a:r>
            <a:endParaRPr lang="en-US" altLang="en-US"/>
          </a:p>
        </p:txBody>
      </p:sp>
    </p:spTree>
    <p:extLst>
      <p:ext uri="{BB962C8B-B14F-4D97-AF65-F5344CB8AC3E}">
        <p14:creationId xmlns:p14="http://schemas.microsoft.com/office/powerpoint/2010/main" val="185615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a:extLst>
              <a:ext uri="{FF2B5EF4-FFF2-40B4-BE49-F238E27FC236}">
                <a16:creationId xmlns:a16="http://schemas.microsoft.com/office/drawing/2014/main" id="{54489FF9-7F91-35CB-6484-855EF38D241A}"/>
              </a:ext>
            </a:extLst>
          </p:cNvPr>
          <p:cNvSpPr txBox="1">
            <a:spLocks noChangeArrowheads="1"/>
          </p:cNvSpPr>
          <p:nvPr/>
        </p:nvSpPr>
        <p:spPr bwMode="auto">
          <a:xfrm>
            <a:off x="2270126" y="2022476"/>
            <a:ext cx="6683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the judgment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 for the judgment day?</a:t>
            </a:r>
          </a:p>
        </p:txBody>
      </p:sp>
      <p:pic>
        <p:nvPicPr>
          <p:cNvPr id="188421" name="Picture 5">
            <a:extLst>
              <a:ext uri="{FF2B5EF4-FFF2-40B4-BE49-F238E27FC236}">
                <a16:creationId xmlns:a16="http://schemas.microsoft.com/office/drawing/2014/main" id="{26DB3574-BD5B-7BC6-F03D-4CC688D12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18" name="Text Box 2">
            <a:extLst>
              <a:ext uri="{FF2B5EF4-FFF2-40B4-BE49-F238E27FC236}">
                <a16:creationId xmlns:a16="http://schemas.microsoft.com/office/drawing/2014/main" id="{83B7E984-4C7D-5152-6996-C996CF9A8451}"/>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8419" name="Rectangle 3">
            <a:extLst>
              <a:ext uri="{FF2B5EF4-FFF2-40B4-BE49-F238E27FC236}">
                <a16:creationId xmlns:a16="http://schemas.microsoft.com/office/drawing/2014/main" id="{BBC03907-AB9E-21C4-05ED-711C7E067D3F}"/>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Tree>
    <p:extLst>
      <p:ext uri="{BB962C8B-B14F-4D97-AF65-F5344CB8AC3E}">
        <p14:creationId xmlns:p14="http://schemas.microsoft.com/office/powerpoint/2010/main" val="3102742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a:extLst>
              <a:ext uri="{FF2B5EF4-FFF2-40B4-BE49-F238E27FC236}">
                <a16:creationId xmlns:a16="http://schemas.microsoft.com/office/drawing/2014/main" id="{EE756ADB-8AD5-A613-8B45-4B697BDFF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Text Box 2">
            <a:extLst>
              <a:ext uri="{FF2B5EF4-FFF2-40B4-BE49-F238E27FC236}">
                <a16:creationId xmlns:a16="http://schemas.microsoft.com/office/drawing/2014/main" id="{7F2039F9-516D-5516-4435-23E3C383962E}"/>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89443" name="Rectangle 3">
            <a:extLst>
              <a:ext uri="{FF2B5EF4-FFF2-40B4-BE49-F238E27FC236}">
                <a16:creationId xmlns:a16="http://schemas.microsoft.com/office/drawing/2014/main" id="{98EF9B0B-97BB-D66D-573A-D554E0AB73A7}"/>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Tree>
    <p:extLst>
      <p:ext uri="{BB962C8B-B14F-4D97-AF65-F5344CB8AC3E}">
        <p14:creationId xmlns:p14="http://schemas.microsoft.com/office/powerpoint/2010/main" val="2218166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Text Box 5">
            <a:extLst>
              <a:ext uri="{FF2B5EF4-FFF2-40B4-BE49-F238E27FC236}">
                <a16:creationId xmlns:a16="http://schemas.microsoft.com/office/drawing/2014/main" id="{7C9ECDBF-3133-C985-59BE-B3DF301E2280}"/>
              </a:ext>
            </a:extLst>
          </p:cNvPr>
          <p:cNvSpPr txBox="1">
            <a:spLocks noChangeArrowheads="1"/>
          </p:cNvSpPr>
          <p:nvPr/>
        </p:nvSpPr>
        <p:spPr bwMode="auto">
          <a:xfrm>
            <a:off x="2041526" y="1946275"/>
            <a:ext cx="771397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bright day coming, a bright day coming,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bright day coming by and by;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But its brightness shall only come to them that love the Lord,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that day to come?</a:t>
            </a:r>
          </a:p>
          <a:p>
            <a:pPr eaLnBrk="0" fontAlgn="base" hangingPunct="0">
              <a:spcBef>
                <a:spcPct val="0"/>
              </a:spcBef>
              <a:spcAft>
                <a:spcPct val="0"/>
              </a:spcAft>
            </a:pPr>
            <a:endParaRPr lang="en-US" altLang="en-US" sz="2400">
              <a:solidFill>
                <a:srgbClr val="000000"/>
              </a:solidFill>
              <a:latin typeface="Times New Roman" panose="02020603050405020304" pitchFamily="18" charset="0"/>
            </a:endParaRPr>
          </a:p>
        </p:txBody>
      </p:sp>
      <p:pic>
        <p:nvPicPr>
          <p:cNvPr id="190470" name="Picture 6">
            <a:extLst>
              <a:ext uri="{FF2B5EF4-FFF2-40B4-BE49-F238E27FC236}">
                <a16:creationId xmlns:a16="http://schemas.microsoft.com/office/drawing/2014/main" id="{8B1ADF5D-4F4C-5F92-3E52-6A2836E78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0466" name="Text Box 2">
            <a:extLst>
              <a:ext uri="{FF2B5EF4-FFF2-40B4-BE49-F238E27FC236}">
                <a16:creationId xmlns:a16="http://schemas.microsoft.com/office/drawing/2014/main" id="{CC9D552D-5DDE-BF39-B2D1-632E528263D2}"/>
              </a:ext>
            </a:extLst>
          </p:cNvPr>
          <p:cNvSpPr txBox="1">
            <a:spLocks noChangeArrowheads="1"/>
          </p:cNvSpPr>
          <p:nvPr/>
        </p:nvSpPr>
        <p:spPr bwMode="auto">
          <a:xfrm>
            <a:off x="1600201" y="6384926"/>
            <a:ext cx="2011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000000"/>
                </a:solidFill>
                <a:latin typeface="Times New Roman" panose="02020603050405020304" pitchFamily="18" charset="0"/>
              </a:rPr>
              <a:t>Words &amp; Music: Will L. Thompson</a:t>
            </a:r>
          </a:p>
        </p:txBody>
      </p:sp>
      <p:sp>
        <p:nvSpPr>
          <p:cNvPr id="190467" name="Text Box 3">
            <a:extLst>
              <a:ext uri="{FF2B5EF4-FFF2-40B4-BE49-F238E27FC236}">
                <a16:creationId xmlns:a16="http://schemas.microsoft.com/office/drawing/2014/main" id="{A9B2D419-BC3A-DCA1-E996-FDF70F931D70}"/>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0468" name="Rectangle 4">
            <a:extLst>
              <a:ext uri="{FF2B5EF4-FFF2-40B4-BE49-F238E27FC236}">
                <a16:creationId xmlns:a16="http://schemas.microsoft.com/office/drawing/2014/main" id="{DFFAB6CC-06F4-D88E-71BC-337862884F44}"/>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There’s a Great Day Coming</a:t>
            </a:r>
            <a:endParaRPr lang="en-US" altLang="en-US"/>
          </a:p>
        </p:txBody>
      </p:sp>
    </p:spTree>
    <p:extLst>
      <p:ext uri="{BB962C8B-B14F-4D97-AF65-F5344CB8AC3E}">
        <p14:creationId xmlns:p14="http://schemas.microsoft.com/office/powerpoint/2010/main" val="2694666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3" name="Picture 5">
            <a:extLst>
              <a:ext uri="{FF2B5EF4-FFF2-40B4-BE49-F238E27FC236}">
                <a16:creationId xmlns:a16="http://schemas.microsoft.com/office/drawing/2014/main" id="{2A52C4A7-C002-C885-BD46-C9D3139B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0" name="Text Box 2">
            <a:extLst>
              <a:ext uri="{FF2B5EF4-FFF2-40B4-BE49-F238E27FC236}">
                <a16:creationId xmlns:a16="http://schemas.microsoft.com/office/drawing/2014/main" id="{F5C3BA49-7ED6-C598-D22A-0B00A3BC6FC7}"/>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1491" name="Rectangle 3">
            <a:extLst>
              <a:ext uri="{FF2B5EF4-FFF2-40B4-BE49-F238E27FC236}">
                <a16:creationId xmlns:a16="http://schemas.microsoft.com/office/drawing/2014/main" id="{F5CA38E0-0F68-D841-791B-A298E2E9D5CB}"/>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2 - There’s a Great Day Coming</a:t>
            </a:r>
            <a:endParaRPr lang="en-US" altLang="en-US"/>
          </a:p>
        </p:txBody>
      </p:sp>
    </p:spTree>
    <p:extLst>
      <p:ext uri="{BB962C8B-B14F-4D97-AF65-F5344CB8AC3E}">
        <p14:creationId xmlns:p14="http://schemas.microsoft.com/office/powerpoint/2010/main" val="3029651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a:extLst>
              <a:ext uri="{FF2B5EF4-FFF2-40B4-BE49-F238E27FC236}">
                <a16:creationId xmlns:a16="http://schemas.microsoft.com/office/drawing/2014/main" id="{3C1B7063-B2FA-958F-48BF-9D24B46455DD}"/>
              </a:ext>
            </a:extLst>
          </p:cNvPr>
          <p:cNvSpPr txBox="1">
            <a:spLocks noChangeArrowheads="1"/>
          </p:cNvSpPr>
          <p:nvPr/>
        </p:nvSpPr>
        <p:spPr bwMode="auto">
          <a:xfrm>
            <a:off x="2270126" y="2022476"/>
            <a:ext cx="6683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the judgment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 for the judgment day?</a:t>
            </a:r>
          </a:p>
        </p:txBody>
      </p:sp>
      <p:pic>
        <p:nvPicPr>
          <p:cNvPr id="194563" name="Picture 3">
            <a:extLst>
              <a:ext uri="{FF2B5EF4-FFF2-40B4-BE49-F238E27FC236}">
                <a16:creationId xmlns:a16="http://schemas.microsoft.com/office/drawing/2014/main" id="{321FE124-23E0-0B06-3C5E-B3E2D1711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64" name="Text Box 4">
            <a:extLst>
              <a:ext uri="{FF2B5EF4-FFF2-40B4-BE49-F238E27FC236}">
                <a16:creationId xmlns:a16="http://schemas.microsoft.com/office/drawing/2014/main" id="{BC40007C-ADFC-D890-758C-F2287EE335F4}"/>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4565" name="Rectangle 5">
            <a:extLst>
              <a:ext uri="{FF2B5EF4-FFF2-40B4-BE49-F238E27FC236}">
                <a16:creationId xmlns:a16="http://schemas.microsoft.com/office/drawing/2014/main" id="{C1508990-41D7-2ACD-B7A2-55DF1EE7AE26}"/>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Tree>
    <p:extLst>
      <p:ext uri="{BB962C8B-B14F-4D97-AF65-F5344CB8AC3E}">
        <p14:creationId xmlns:p14="http://schemas.microsoft.com/office/powerpoint/2010/main" val="3443258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026">
            <a:extLst>
              <a:ext uri="{FF2B5EF4-FFF2-40B4-BE49-F238E27FC236}">
                <a16:creationId xmlns:a16="http://schemas.microsoft.com/office/drawing/2014/main" id="{CC9382D4-CF2E-5953-25B7-1A7B42AE1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5587" name="Text Box 1027">
            <a:extLst>
              <a:ext uri="{FF2B5EF4-FFF2-40B4-BE49-F238E27FC236}">
                <a16:creationId xmlns:a16="http://schemas.microsoft.com/office/drawing/2014/main" id="{9B78C3A1-6C3C-EC5F-DB5C-DEC125B9BB70}"/>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5588" name="Rectangle 1028">
            <a:extLst>
              <a:ext uri="{FF2B5EF4-FFF2-40B4-BE49-F238E27FC236}">
                <a16:creationId xmlns:a16="http://schemas.microsoft.com/office/drawing/2014/main" id="{E5797CE4-E610-87BF-E78D-00B2A8D18E0C}"/>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Tree>
    <p:extLst>
      <p:ext uri="{BB962C8B-B14F-4D97-AF65-F5344CB8AC3E}">
        <p14:creationId xmlns:p14="http://schemas.microsoft.com/office/powerpoint/2010/main" val="3554360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Text Box 5">
            <a:extLst>
              <a:ext uri="{FF2B5EF4-FFF2-40B4-BE49-F238E27FC236}">
                <a16:creationId xmlns:a16="http://schemas.microsoft.com/office/drawing/2014/main" id="{C72D1F5E-6807-158B-AF36-1CA07AD7D370}"/>
              </a:ext>
            </a:extLst>
          </p:cNvPr>
          <p:cNvSpPr txBox="1">
            <a:spLocks noChangeArrowheads="1"/>
          </p:cNvSpPr>
          <p:nvPr/>
        </p:nvSpPr>
        <p:spPr bwMode="auto">
          <a:xfrm>
            <a:off x="2270126" y="1870075"/>
            <a:ext cx="567174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3.</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sad day coming, a sad day coming,</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There's a sad day coming by and by;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When the sinner shall hear his doom,</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"Depart, I know ye not,"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that day to come?</a:t>
            </a:r>
          </a:p>
        </p:txBody>
      </p:sp>
      <p:pic>
        <p:nvPicPr>
          <p:cNvPr id="192518" name="Picture 6">
            <a:extLst>
              <a:ext uri="{FF2B5EF4-FFF2-40B4-BE49-F238E27FC236}">
                <a16:creationId xmlns:a16="http://schemas.microsoft.com/office/drawing/2014/main" id="{37E85E02-DA49-1684-E28C-44A65511D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2514" name="Text Box 2">
            <a:extLst>
              <a:ext uri="{FF2B5EF4-FFF2-40B4-BE49-F238E27FC236}">
                <a16:creationId xmlns:a16="http://schemas.microsoft.com/office/drawing/2014/main" id="{9DD5138D-9334-CCAA-4CC8-A260CE6B7169}"/>
              </a:ext>
            </a:extLst>
          </p:cNvPr>
          <p:cNvSpPr txBox="1">
            <a:spLocks noChangeArrowheads="1"/>
          </p:cNvSpPr>
          <p:nvPr/>
        </p:nvSpPr>
        <p:spPr bwMode="auto">
          <a:xfrm>
            <a:off x="1600201" y="6384926"/>
            <a:ext cx="2011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000000"/>
                </a:solidFill>
                <a:latin typeface="Times New Roman" panose="02020603050405020304" pitchFamily="18" charset="0"/>
              </a:rPr>
              <a:t>Words &amp; Music: Will L. Thompson</a:t>
            </a:r>
          </a:p>
        </p:txBody>
      </p:sp>
      <p:sp>
        <p:nvSpPr>
          <p:cNvPr id="192515" name="Text Box 3">
            <a:extLst>
              <a:ext uri="{FF2B5EF4-FFF2-40B4-BE49-F238E27FC236}">
                <a16:creationId xmlns:a16="http://schemas.microsoft.com/office/drawing/2014/main" id="{0FB52C96-923F-8A01-D2E4-49F57CBA5D71}"/>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2516" name="Rectangle 4">
            <a:extLst>
              <a:ext uri="{FF2B5EF4-FFF2-40B4-BE49-F238E27FC236}">
                <a16:creationId xmlns:a16="http://schemas.microsoft.com/office/drawing/2014/main" id="{61B2A699-616F-084F-78E3-B81AF67D42AF}"/>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There’s a Great Day Coming</a:t>
            </a:r>
            <a:endParaRPr lang="en-US" altLang="en-US"/>
          </a:p>
        </p:txBody>
      </p:sp>
    </p:spTree>
    <p:extLst>
      <p:ext uri="{BB962C8B-B14F-4D97-AF65-F5344CB8AC3E}">
        <p14:creationId xmlns:p14="http://schemas.microsoft.com/office/powerpoint/2010/main" val="3365892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1" name="Picture 5">
            <a:extLst>
              <a:ext uri="{FF2B5EF4-FFF2-40B4-BE49-F238E27FC236}">
                <a16:creationId xmlns:a16="http://schemas.microsoft.com/office/drawing/2014/main" id="{91068F0D-8B5C-501C-498A-CE2E6EA48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538" name="Text Box 2">
            <a:extLst>
              <a:ext uri="{FF2B5EF4-FFF2-40B4-BE49-F238E27FC236}">
                <a16:creationId xmlns:a16="http://schemas.microsoft.com/office/drawing/2014/main" id="{5B717F07-4142-EA93-C5F7-4415CB5A836E}"/>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3539" name="Rectangle 3">
            <a:extLst>
              <a:ext uri="{FF2B5EF4-FFF2-40B4-BE49-F238E27FC236}">
                <a16:creationId xmlns:a16="http://schemas.microsoft.com/office/drawing/2014/main" id="{E53F86A3-6461-00C6-2FA8-72D40CDC1B4B}"/>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3 - There’s a Great Day Coming</a:t>
            </a:r>
            <a:endParaRPr lang="en-US" altLang="en-US"/>
          </a:p>
        </p:txBody>
      </p:sp>
    </p:spTree>
    <p:extLst>
      <p:ext uri="{BB962C8B-B14F-4D97-AF65-F5344CB8AC3E}">
        <p14:creationId xmlns:p14="http://schemas.microsoft.com/office/powerpoint/2010/main" val="183465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C6E58838-32A6-F7A8-7F75-76B043C71175}"/>
              </a:ext>
            </a:extLst>
          </p:cNvPr>
          <p:cNvSpPr txBox="1">
            <a:spLocks noChangeArrowheads="1"/>
          </p:cNvSpPr>
          <p:nvPr/>
        </p:nvSpPr>
        <p:spPr bwMode="auto">
          <a:xfrm>
            <a:off x="2727325" y="1412875"/>
            <a:ext cx="47227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I'll join the happy angel band,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 with the mighty host I'll stand,</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just over in the glory-land. </a:t>
            </a:r>
          </a:p>
        </p:txBody>
      </p:sp>
      <p:pic>
        <p:nvPicPr>
          <p:cNvPr id="57347" name="Picture 3">
            <a:extLst>
              <a:ext uri="{FF2B5EF4-FFF2-40B4-BE49-F238E27FC236}">
                <a16:creationId xmlns:a16="http://schemas.microsoft.com/office/drawing/2014/main" id="{FDF31EEF-46FE-096F-DA69-FDF02EA41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8" name="Rectangle 4">
            <a:extLst>
              <a:ext uri="{FF2B5EF4-FFF2-40B4-BE49-F238E27FC236}">
                <a16:creationId xmlns:a16="http://schemas.microsoft.com/office/drawing/2014/main" id="{F05CC89F-718D-AA59-BEDE-F601D6A0D082}"/>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57349" name="Text Box 5">
            <a:extLst>
              <a:ext uri="{FF2B5EF4-FFF2-40B4-BE49-F238E27FC236}">
                <a16:creationId xmlns:a16="http://schemas.microsoft.com/office/drawing/2014/main" id="{6D2D5DF9-5C88-CEF6-BDE7-7336512C571F}"/>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846099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a:extLst>
              <a:ext uri="{FF2B5EF4-FFF2-40B4-BE49-F238E27FC236}">
                <a16:creationId xmlns:a16="http://schemas.microsoft.com/office/drawing/2014/main" id="{9BADF15C-EE84-C4F4-FBD4-0F922058C224}"/>
              </a:ext>
            </a:extLst>
          </p:cNvPr>
          <p:cNvSpPr txBox="1">
            <a:spLocks noChangeArrowheads="1"/>
          </p:cNvSpPr>
          <p:nvPr/>
        </p:nvSpPr>
        <p:spPr bwMode="auto">
          <a:xfrm>
            <a:off x="2270126" y="2022476"/>
            <a:ext cx="6683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for the judgment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Are you ready? Are you ready for the judgment day?</a:t>
            </a:r>
          </a:p>
        </p:txBody>
      </p:sp>
      <p:pic>
        <p:nvPicPr>
          <p:cNvPr id="196611" name="Picture 3">
            <a:extLst>
              <a:ext uri="{FF2B5EF4-FFF2-40B4-BE49-F238E27FC236}">
                <a16:creationId xmlns:a16="http://schemas.microsoft.com/office/drawing/2014/main" id="{BBEB4BC1-6E73-2AF6-B6C3-AAB3687DC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6612" name="Text Box 4">
            <a:extLst>
              <a:ext uri="{FF2B5EF4-FFF2-40B4-BE49-F238E27FC236}">
                <a16:creationId xmlns:a16="http://schemas.microsoft.com/office/drawing/2014/main" id="{30DE74DD-226B-17BE-6CA7-56FA8C614BD7}"/>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6613" name="Rectangle 5">
            <a:extLst>
              <a:ext uri="{FF2B5EF4-FFF2-40B4-BE49-F238E27FC236}">
                <a16:creationId xmlns:a16="http://schemas.microsoft.com/office/drawing/2014/main" id="{9507665F-DEC0-5971-19E4-AC4A5FD385D1}"/>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Tree>
    <p:extLst>
      <p:ext uri="{BB962C8B-B14F-4D97-AF65-F5344CB8AC3E}">
        <p14:creationId xmlns:p14="http://schemas.microsoft.com/office/powerpoint/2010/main" val="3399637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567A1171-19E7-3421-89F3-7DB530F01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7635" name="Text Box 3">
            <a:extLst>
              <a:ext uri="{FF2B5EF4-FFF2-40B4-BE49-F238E27FC236}">
                <a16:creationId xmlns:a16="http://schemas.microsoft.com/office/drawing/2014/main" id="{9BF09043-2F61-0820-F61A-2BDD521BE9AE}"/>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2007 The Paperless Hymnal®</a:t>
            </a:r>
          </a:p>
        </p:txBody>
      </p:sp>
      <p:sp>
        <p:nvSpPr>
          <p:cNvPr id="197636" name="Rectangle 4">
            <a:extLst>
              <a:ext uri="{FF2B5EF4-FFF2-40B4-BE49-F238E27FC236}">
                <a16:creationId xmlns:a16="http://schemas.microsoft.com/office/drawing/2014/main" id="{722B677C-B25C-055C-3DB1-5F1DDED33707}"/>
              </a:ext>
            </a:extLst>
          </p:cNvPr>
          <p:cNvSpPr>
            <a:spLocks noGrp="1" noChangeArrowheads="1"/>
          </p:cNvSpPr>
          <p:nvPr>
            <p:ph type="title" idx="4294967295"/>
          </p:nvPr>
        </p:nvSpPr>
        <p:spPr>
          <a:xfrm>
            <a:off x="1600200" y="76200"/>
            <a:ext cx="7010400" cy="457200"/>
          </a:xfrm>
        </p:spPr>
        <p:txBody>
          <a:bodyPr/>
          <a:lstStyle/>
          <a:p>
            <a:pPr algn="l"/>
            <a:r>
              <a:rPr lang="en-US" altLang="en-US" sz="2800">
                <a:solidFill>
                  <a:schemeClr val="tx1"/>
                </a:solidFill>
                <a:latin typeface="Arial" panose="020B0604020202020204" pitchFamily="34" charset="0"/>
              </a:rPr>
              <a:t>c - There’s a Great Day Coming</a:t>
            </a:r>
            <a:endParaRPr lang="en-US" altLang="en-US"/>
          </a:p>
        </p:txBody>
      </p:sp>
      <p:sp>
        <p:nvSpPr>
          <p:cNvPr id="2" name="Octagon 1">
            <a:extLst>
              <a:ext uri="{FF2B5EF4-FFF2-40B4-BE49-F238E27FC236}">
                <a16:creationId xmlns:a16="http://schemas.microsoft.com/office/drawing/2014/main" id="{43F32DC0-9C25-4D55-3A1F-F77906B9C883}"/>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11084754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38A592-27B4-44BB-4B6B-509022D254A6}"/>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F1AEDA-51D9-2B83-545F-9BC1B2497E20}"/>
              </a:ext>
            </a:extLst>
          </p:cNvPr>
          <p:cNvPicPr>
            <a:picLocks noChangeAspect="1"/>
          </p:cNvPicPr>
          <p:nvPr/>
        </p:nvPicPr>
        <p:blipFill>
          <a:blip r:embed="rId2"/>
          <a:srcRect l="4723" r="30498" b="1"/>
          <a:stretch>
            <a:fillRect/>
          </a:stretch>
        </p:blipFill>
        <p:spPr>
          <a:xfrm>
            <a:off x="4224413" y="0"/>
            <a:ext cx="8668512" cy="685799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BA4FEAA-0E8A-F35A-E8EC-EDC43F626F82}"/>
              </a:ext>
            </a:extLst>
          </p:cNvPr>
          <p:cNvSpPr txBox="1">
            <a:spLocks/>
          </p:cNvSpPr>
          <p:nvPr/>
        </p:nvSpPr>
        <p:spPr>
          <a:xfrm>
            <a:off x="133598" y="1034924"/>
            <a:ext cx="7227136" cy="1015746"/>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G Times" panose="02020603050405020304" pitchFamily="18" charset="0"/>
                <a:ea typeface="+mj-ea"/>
                <a:cs typeface="+mj-cs"/>
              </a:rPr>
              <a:t>Under-Shepherds’ Prayer</a:t>
            </a: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354B30-8350-27D5-DD4C-A4C37F4361D4}"/>
              </a:ext>
            </a:extLst>
          </p:cNvPr>
          <p:cNvSpPr txBox="1"/>
          <p:nvPr/>
        </p:nvSpPr>
        <p:spPr>
          <a:xfrm>
            <a:off x="-1" y="2718053"/>
            <a:ext cx="8207830" cy="4139947"/>
          </a:xfrm>
          <a:prstGeom prst="flowChartAlternateProcess">
            <a:avLst/>
          </a:prstGeom>
        </p:spPr>
        <p:txBody>
          <a:bodyPr vert="horz" lIns="91440" tIns="45720" rIns="91440" bIns="45720" rtlCol="0" anchor="t">
            <a:normAutofit fontScale="92500"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1 Peter 5:1-4</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1</a:t>
            </a:r>
            <a:r>
              <a:rPr kumimoji="0" lang="en-US" sz="2800" b="0"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 Therefore, I urge elders among you, as your fellow elder and a witness of the sufferings of Christ, and one who is also a fellow partaker of the glory that is to be revealed: </a:t>
            </a:r>
            <a:r>
              <a:rPr kumimoji="0" lang="en-US" sz="2800" b="1"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2</a:t>
            </a:r>
            <a:r>
              <a:rPr kumimoji="0" lang="en-US" sz="2800" b="0"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 shepherd the flock of God among you, exercising oversight, not under compulsion but voluntarily, according to the will of God; and not with greed but with eagerness; </a:t>
            </a:r>
            <a:r>
              <a:rPr kumimoji="0" lang="en-US" sz="2800" b="1"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3</a:t>
            </a:r>
            <a:r>
              <a:rPr kumimoji="0" lang="en-US" sz="2800" b="0"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 nor yet as domineering over those assigned to your care, but by proving to be examples to the flock. </a:t>
            </a:r>
            <a:r>
              <a:rPr kumimoji="0" lang="en-US" sz="2800" b="1"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4</a:t>
            </a:r>
            <a:r>
              <a:rPr kumimoji="0" lang="en-US" sz="2800" b="0" i="0" u="none" strike="noStrike" kern="1200" cap="none" spc="0" normalizeH="0" baseline="0" noProof="0" dirty="0">
                <a:ln>
                  <a:noFill/>
                </a:ln>
                <a:solidFill>
                  <a:prstClr val="black"/>
                </a:solidFill>
                <a:effectLst/>
                <a:uLnTx/>
                <a:uFillTx/>
                <a:latin typeface="CG Times" panose="02020603050405020304" pitchFamily="18" charset="0"/>
                <a:ea typeface="+mn-ea"/>
                <a:cs typeface="+mn-cs"/>
              </a:rPr>
              <a:t> And when the Chief Shepherd appears, you will receive the unfading crown of glory.</a:t>
            </a:r>
          </a:p>
        </p:txBody>
      </p:sp>
    </p:spTree>
    <p:extLst>
      <p:ext uri="{BB962C8B-B14F-4D97-AF65-F5344CB8AC3E}">
        <p14:creationId xmlns:p14="http://schemas.microsoft.com/office/powerpoint/2010/main" val="582412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5" name="Text Box 17">
            <a:extLst>
              <a:ext uri="{FF2B5EF4-FFF2-40B4-BE49-F238E27FC236}">
                <a16:creationId xmlns:a16="http://schemas.microsoft.com/office/drawing/2014/main" id="{C4AD9347-8065-D4FD-E371-18135C9C773A}"/>
              </a:ext>
            </a:extLst>
          </p:cNvPr>
          <p:cNvSpPr txBox="1">
            <a:spLocks noChangeArrowheads="1"/>
          </p:cNvSpPr>
          <p:nvPr/>
        </p:nvSpPr>
        <p:spPr bwMode="auto">
          <a:xfrm>
            <a:off x="2117725" y="1870075"/>
            <a:ext cx="609064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1.</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Though the way we journey may be often drear,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On that blessed morning clouds will disappear:</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58386" name="Picture 18">
            <a:extLst>
              <a:ext uri="{FF2B5EF4-FFF2-40B4-BE49-F238E27FC236}">
                <a16:creationId xmlns:a16="http://schemas.microsoft.com/office/drawing/2014/main" id="{7892F5B6-CEA0-AF8D-212B-CDAFB10F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E01735A3-0FE2-FC4C-CA26-39ACC24C622B}"/>
              </a:ext>
            </a:extLst>
          </p:cNvPr>
          <p:cNvSpPr txBox="1">
            <a:spLocks noChangeArrowheads="1"/>
          </p:cNvSpPr>
          <p:nvPr/>
        </p:nvSpPr>
        <p:spPr bwMode="auto">
          <a:xfrm>
            <a:off x="1676400" y="6354764"/>
            <a:ext cx="2166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Lewis E. Jones</a:t>
            </a:r>
          </a:p>
        </p:txBody>
      </p:sp>
      <p:sp>
        <p:nvSpPr>
          <p:cNvPr id="58372" name="Text Box 4">
            <a:extLst>
              <a:ext uri="{FF2B5EF4-FFF2-40B4-BE49-F238E27FC236}">
                <a16:creationId xmlns:a16="http://schemas.microsoft.com/office/drawing/2014/main" id="{BDB02D47-89B9-0DF2-F7E3-CB34F28D5006}"/>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58384" name="Rectangle 16">
            <a:extLst>
              <a:ext uri="{FF2B5EF4-FFF2-40B4-BE49-F238E27FC236}">
                <a16:creationId xmlns:a16="http://schemas.microsoft.com/office/drawing/2014/main" id="{EF66DECF-E0C9-FD48-DBFE-BF5E18BE253E}"/>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1 - We Shall See the King Some Day</a:t>
            </a:r>
            <a:endParaRPr lang="en-US" altLang="en-US"/>
          </a:p>
        </p:txBody>
      </p:sp>
    </p:spTree>
    <p:extLst>
      <p:ext uri="{BB962C8B-B14F-4D97-AF65-F5344CB8AC3E}">
        <p14:creationId xmlns:p14="http://schemas.microsoft.com/office/powerpoint/2010/main" val="34523218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a:extLst>
              <a:ext uri="{FF2B5EF4-FFF2-40B4-BE49-F238E27FC236}">
                <a16:creationId xmlns:a16="http://schemas.microsoft.com/office/drawing/2014/main" id="{424ACC03-CA62-4701-65D6-BDEA66823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2275" name="Text Box 3">
            <a:extLst>
              <a:ext uri="{FF2B5EF4-FFF2-40B4-BE49-F238E27FC236}">
                <a16:creationId xmlns:a16="http://schemas.microsoft.com/office/drawing/2014/main" id="{A7304955-59A7-CD48-BB36-7752CB56FD8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2276" name="Rectangle 4">
            <a:extLst>
              <a:ext uri="{FF2B5EF4-FFF2-40B4-BE49-F238E27FC236}">
                <a16:creationId xmlns:a16="http://schemas.microsoft.com/office/drawing/2014/main" id="{27398C62-901E-554B-2A1A-79949F9FE019}"/>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1 - We Shall See the King Some Day</a:t>
            </a:r>
            <a:endParaRPr lang="en-US" altLang="en-US"/>
          </a:p>
        </p:txBody>
      </p:sp>
    </p:spTree>
    <p:extLst>
      <p:ext uri="{BB962C8B-B14F-4D97-AF65-F5344CB8AC3E}">
        <p14:creationId xmlns:p14="http://schemas.microsoft.com/office/powerpoint/2010/main" val="25941531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a:extLst>
              <a:ext uri="{FF2B5EF4-FFF2-40B4-BE49-F238E27FC236}">
                <a16:creationId xmlns:a16="http://schemas.microsoft.com/office/drawing/2014/main" id="{80179ABC-099D-D534-748D-9C737A59F0FF}"/>
              </a:ext>
            </a:extLst>
          </p:cNvPr>
          <p:cNvSpPr txBox="1">
            <a:spLocks noChangeArrowheads="1"/>
          </p:cNvSpPr>
          <p:nvPr/>
        </p:nvSpPr>
        <p:spPr bwMode="auto">
          <a:xfrm>
            <a:off x="2193925" y="1870075"/>
            <a:ext cx="70439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will shout and sing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Gathered round the throne, when He shall call His own,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83301" name="Picture 5">
            <a:extLst>
              <a:ext uri="{FF2B5EF4-FFF2-40B4-BE49-F238E27FC236}">
                <a16:creationId xmlns:a16="http://schemas.microsoft.com/office/drawing/2014/main" id="{E80351D8-3027-2FB9-340A-3AB50B9B8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3298" name="Text Box 2">
            <a:extLst>
              <a:ext uri="{FF2B5EF4-FFF2-40B4-BE49-F238E27FC236}">
                <a16:creationId xmlns:a16="http://schemas.microsoft.com/office/drawing/2014/main" id="{BBD0FA9C-F337-3486-AE82-AEA71A03BA32}"/>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3299" name="Rectangle 3">
            <a:extLst>
              <a:ext uri="{FF2B5EF4-FFF2-40B4-BE49-F238E27FC236}">
                <a16:creationId xmlns:a16="http://schemas.microsoft.com/office/drawing/2014/main" id="{61B4348F-52CF-FF64-35DA-DB113EE924FD}"/>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4090714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5" name="Picture 5">
            <a:extLst>
              <a:ext uri="{FF2B5EF4-FFF2-40B4-BE49-F238E27FC236}">
                <a16:creationId xmlns:a16="http://schemas.microsoft.com/office/drawing/2014/main" id="{CC494A3A-F554-3D5C-6565-4A741803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22" name="Text Box 2">
            <a:extLst>
              <a:ext uri="{FF2B5EF4-FFF2-40B4-BE49-F238E27FC236}">
                <a16:creationId xmlns:a16="http://schemas.microsoft.com/office/drawing/2014/main" id="{0D9998D1-CA56-B4EA-790E-D1F23545EF41}"/>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4323" name="Rectangle 3">
            <a:extLst>
              <a:ext uri="{FF2B5EF4-FFF2-40B4-BE49-F238E27FC236}">
                <a16:creationId xmlns:a16="http://schemas.microsoft.com/office/drawing/2014/main" id="{1706DD9D-7813-0F64-0C2A-573A421E8929}"/>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32758752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Text Box 5">
            <a:extLst>
              <a:ext uri="{FF2B5EF4-FFF2-40B4-BE49-F238E27FC236}">
                <a16:creationId xmlns:a16="http://schemas.microsoft.com/office/drawing/2014/main" id="{D1E6D038-BADB-E56C-9720-26A8145FC874}"/>
              </a:ext>
            </a:extLst>
          </p:cNvPr>
          <p:cNvSpPr txBox="1">
            <a:spLocks noChangeArrowheads="1"/>
          </p:cNvSpPr>
          <p:nvPr/>
        </p:nvSpPr>
        <p:spPr bwMode="auto">
          <a:xfrm>
            <a:off x="2041526" y="2098675"/>
            <a:ext cx="618951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2.</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After pain and anguish, after toil and care,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Through the endless ages joy and blessing share: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85350" name="Picture 6">
            <a:extLst>
              <a:ext uri="{FF2B5EF4-FFF2-40B4-BE49-F238E27FC236}">
                <a16:creationId xmlns:a16="http://schemas.microsoft.com/office/drawing/2014/main" id="{C82BAE8E-11BE-2812-F46E-2D87CB2BF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5346" name="Text Box 2">
            <a:extLst>
              <a:ext uri="{FF2B5EF4-FFF2-40B4-BE49-F238E27FC236}">
                <a16:creationId xmlns:a16="http://schemas.microsoft.com/office/drawing/2014/main" id="{DB102071-F541-747F-6900-CF77E5D11564}"/>
              </a:ext>
            </a:extLst>
          </p:cNvPr>
          <p:cNvSpPr txBox="1">
            <a:spLocks noChangeArrowheads="1"/>
          </p:cNvSpPr>
          <p:nvPr/>
        </p:nvSpPr>
        <p:spPr bwMode="auto">
          <a:xfrm>
            <a:off x="1676400" y="6354764"/>
            <a:ext cx="2166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Lewis E. Jones</a:t>
            </a:r>
          </a:p>
        </p:txBody>
      </p:sp>
      <p:sp>
        <p:nvSpPr>
          <p:cNvPr id="185347" name="Text Box 3">
            <a:extLst>
              <a:ext uri="{FF2B5EF4-FFF2-40B4-BE49-F238E27FC236}">
                <a16:creationId xmlns:a16="http://schemas.microsoft.com/office/drawing/2014/main" id="{BE80CED8-0924-D344-E557-0E74E3B185AD}"/>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5348" name="Rectangle 4">
            <a:extLst>
              <a:ext uri="{FF2B5EF4-FFF2-40B4-BE49-F238E27FC236}">
                <a16:creationId xmlns:a16="http://schemas.microsoft.com/office/drawing/2014/main" id="{BB3349B6-CA2C-90E0-B9FB-EAF46A457189}"/>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2 - We Shall See the King Some Day</a:t>
            </a:r>
            <a:endParaRPr lang="en-US" altLang="en-US"/>
          </a:p>
        </p:txBody>
      </p:sp>
    </p:spTree>
    <p:extLst>
      <p:ext uri="{BB962C8B-B14F-4D97-AF65-F5344CB8AC3E}">
        <p14:creationId xmlns:p14="http://schemas.microsoft.com/office/powerpoint/2010/main" val="4180181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3" name="Picture 5">
            <a:extLst>
              <a:ext uri="{FF2B5EF4-FFF2-40B4-BE49-F238E27FC236}">
                <a16:creationId xmlns:a16="http://schemas.microsoft.com/office/drawing/2014/main" id="{0ACC1180-0D4E-57B9-4C2F-979EF58B4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6370" name="Text Box 2">
            <a:extLst>
              <a:ext uri="{FF2B5EF4-FFF2-40B4-BE49-F238E27FC236}">
                <a16:creationId xmlns:a16="http://schemas.microsoft.com/office/drawing/2014/main" id="{B64B859A-5F6C-DEB8-C1CB-D18D5EE0D32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6371" name="Rectangle 3">
            <a:extLst>
              <a:ext uri="{FF2B5EF4-FFF2-40B4-BE49-F238E27FC236}">
                <a16:creationId xmlns:a16="http://schemas.microsoft.com/office/drawing/2014/main" id="{8D5F5BDC-62E2-778A-8A3D-F073A138C4C8}"/>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2 - We Shall See the King Some Day</a:t>
            </a:r>
            <a:endParaRPr lang="en-US" altLang="en-US"/>
          </a:p>
        </p:txBody>
      </p:sp>
    </p:spTree>
    <p:extLst>
      <p:ext uri="{BB962C8B-B14F-4D97-AF65-F5344CB8AC3E}">
        <p14:creationId xmlns:p14="http://schemas.microsoft.com/office/powerpoint/2010/main" val="3319631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a:extLst>
              <a:ext uri="{FF2B5EF4-FFF2-40B4-BE49-F238E27FC236}">
                <a16:creationId xmlns:a16="http://schemas.microsoft.com/office/drawing/2014/main" id="{EAEC0EB7-7889-EEDC-0B02-EF258A6C4ABB}"/>
              </a:ext>
            </a:extLst>
          </p:cNvPr>
          <p:cNvSpPr txBox="1">
            <a:spLocks noChangeArrowheads="1"/>
          </p:cNvSpPr>
          <p:nvPr/>
        </p:nvSpPr>
        <p:spPr bwMode="auto">
          <a:xfrm>
            <a:off x="2193925" y="1870075"/>
            <a:ext cx="70439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will shout and sing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Gathered round the throne, when He shall call His own,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91491" name="Picture 3">
            <a:extLst>
              <a:ext uri="{FF2B5EF4-FFF2-40B4-BE49-F238E27FC236}">
                <a16:creationId xmlns:a16="http://schemas.microsoft.com/office/drawing/2014/main" id="{A37667C5-F2DE-8902-71AA-386AB26A9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2" name="Text Box 4">
            <a:extLst>
              <a:ext uri="{FF2B5EF4-FFF2-40B4-BE49-F238E27FC236}">
                <a16:creationId xmlns:a16="http://schemas.microsoft.com/office/drawing/2014/main" id="{0845B0F9-E57B-BE32-C854-C13266DCE987}"/>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1493" name="Rectangle 5">
            <a:extLst>
              <a:ext uri="{FF2B5EF4-FFF2-40B4-BE49-F238E27FC236}">
                <a16:creationId xmlns:a16="http://schemas.microsoft.com/office/drawing/2014/main" id="{5C4E6A54-C453-B4A1-3E0A-090EFE697A22}"/>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170126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E1E728D-9113-05D4-EBBE-858D9F521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a:extLst>
              <a:ext uri="{FF2B5EF4-FFF2-40B4-BE49-F238E27FC236}">
                <a16:creationId xmlns:a16="http://schemas.microsoft.com/office/drawing/2014/main" id="{8F8BC5FC-6CA0-5F51-2C78-A22249C0EDE6}"/>
              </a:ext>
            </a:extLst>
          </p:cNvPr>
          <p:cNvSpPr>
            <a:spLocks noGrp="1" noChangeArrowheads="1"/>
          </p:cNvSpPr>
          <p:nvPr>
            <p:ph type="title" idx="4294967295"/>
          </p:nvPr>
        </p:nvSpPr>
        <p:spPr>
          <a:xfrm>
            <a:off x="1600200" y="152400"/>
            <a:ext cx="7772400" cy="304800"/>
          </a:xfrm>
        </p:spPr>
        <p:txBody>
          <a:bodyPr/>
          <a:lstStyle/>
          <a:p>
            <a:pPr algn="l"/>
            <a:r>
              <a:rPr lang="en-US" altLang="en-US" sz="2800">
                <a:solidFill>
                  <a:schemeClr val="tx1"/>
                </a:solidFill>
                <a:latin typeface="Arial" panose="020B0604020202020204" pitchFamily="34" charset="0"/>
              </a:rPr>
              <a:t>c – Just Over In the Glory-Land</a:t>
            </a:r>
          </a:p>
        </p:txBody>
      </p:sp>
      <p:sp>
        <p:nvSpPr>
          <p:cNvPr id="58372" name="Text Box 4">
            <a:extLst>
              <a:ext uri="{FF2B5EF4-FFF2-40B4-BE49-F238E27FC236}">
                <a16:creationId xmlns:a16="http://schemas.microsoft.com/office/drawing/2014/main" id="{B60B2BC4-4807-A66E-3326-8E329FE9C27E}"/>
              </a:ext>
            </a:extLst>
          </p:cNvPr>
          <p:cNvSpPr txBox="1">
            <a:spLocks noChangeArrowheads="1"/>
          </p:cNvSpPr>
          <p:nvPr/>
        </p:nvSpPr>
        <p:spPr bwMode="auto">
          <a:xfrm>
            <a:off x="8118476" y="6553200"/>
            <a:ext cx="2549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2002 The Paperless Hymnal™</a:t>
            </a:r>
          </a:p>
        </p:txBody>
      </p:sp>
    </p:spTree>
    <p:extLst>
      <p:ext uri="{BB962C8B-B14F-4D97-AF65-F5344CB8AC3E}">
        <p14:creationId xmlns:p14="http://schemas.microsoft.com/office/powerpoint/2010/main" val="605995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7" name="Picture 5">
            <a:extLst>
              <a:ext uri="{FF2B5EF4-FFF2-40B4-BE49-F238E27FC236}">
                <a16:creationId xmlns:a16="http://schemas.microsoft.com/office/drawing/2014/main" id="{657FDFBE-EEE9-6A31-B27F-25978591D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2515" name="Text Box 3">
            <a:extLst>
              <a:ext uri="{FF2B5EF4-FFF2-40B4-BE49-F238E27FC236}">
                <a16:creationId xmlns:a16="http://schemas.microsoft.com/office/drawing/2014/main" id="{CD04963B-52C2-A419-C429-86866AEECA1D}"/>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2516" name="Rectangle 4">
            <a:extLst>
              <a:ext uri="{FF2B5EF4-FFF2-40B4-BE49-F238E27FC236}">
                <a16:creationId xmlns:a16="http://schemas.microsoft.com/office/drawing/2014/main" id="{F1D50BA8-6B59-A1BF-7402-427BC774ADCF}"/>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2388038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Text Box 5">
            <a:extLst>
              <a:ext uri="{FF2B5EF4-FFF2-40B4-BE49-F238E27FC236}">
                <a16:creationId xmlns:a16="http://schemas.microsoft.com/office/drawing/2014/main" id="{FB2B367E-013F-F7F8-D5BD-1B8BDF4F7AA2}"/>
              </a:ext>
            </a:extLst>
          </p:cNvPr>
          <p:cNvSpPr txBox="1">
            <a:spLocks noChangeArrowheads="1"/>
          </p:cNvSpPr>
          <p:nvPr/>
        </p:nvSpPr>
        <p:spPr bwMode="auto">
          <a:xfrm>
            <a:off x="2193925" y="1870075"/>
            <a:ext cx="551304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3.</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After foes are conquered, after battles won,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After strife is over, after set of sun,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87398" name="Picture 6">
            <a:extLst>
              <a:ext uri="{FF2B5EF4-FFF2-40B4-BE49-F238E27FC236}">
                <a16:creationId xmlns:a16="http://schemas.microsoft.com/office/drawing/2014/main" id="{7033AAC3-5F77-B34B-5DA1-84D648B37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4" name="Text Box 2">
            <a:extLst>
              <a:ext uri="{FF2B5EF4-FFF2-40B4-BE49-F238E27FC236}">
                <a16:creationId xmlns:a16="http://schemas.microsoft.com/office/drawing/2014/main" id="{4D0C49C0-FF1D-F847-0847-6A79D0D29F44}"/>
              </a:ext>
            </a:extLst>
          </p:cNvPr>
          <p:cNvSpPr txBox="1">
            <a:spLocks noChangeArrowheads="1"/>
          </p:cNvSpPr>
          <p:nvPr/>
        </p:nvSpPr>
        <p:spPr bwMode="auto">
          <a:xfrm>
            <a:off x="1676400" y="6354764"/>
            <a:ext cx="2166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Lewis E. Jones</a:t>
            </a:r>
          </a:p>
        </p:txBody>
      </p:sp>
      <p:sp>
        <p:nvSpPr>
          <p:cNvPr id="187395" name="Text Box 3">
            <a:extLst>
              <a:ext uri="{FF2B5EF4-FFF2-40B4-BE49-F238E27FC236}">
                <a16:creationId xmlns:a16="http://schemas.microsoft.com/office/drawing/2014/main" id="{56A3769D-8560-8D25-9FB9-5547EF40F8C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7396" name="Rectangle 4">
            <a:extLst>
              <a:ext uri="{FF2B5EF4-FFF2-40B4-BE49-F238E27FC236}">
                <a16:creationId xmlns:a16="http://schemas.microsoft.com/office/drawing/2014/main" id="{FD8B4515-1556-066C-3AA8-1D663BD05A38}"/>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3 - We Shall See the King Some Day</a:t>
            </a:r>
            <a:endParaRPr lang="en-US" altLang="en-US"/>
          </a:p>
        </p:txBody>
      </p:sp>
    </p:spTree>
    <p:extLst>
      <p:ext uri="{BB962C8B-B14F-4D97-AF65-F5344CB8AC3E}">
        <p14:creationId xmlns:p14="http://schemas.microsoft.com/office/powerpoint/2010/main" val="2730056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1" name="Picture 5">
            <a:extLst>
              <a:ext uri="{FF2B5EF4-FFF2-40B4-BE49-F238E27FC236}">
                <a16:creationId xmlns:a16="http://schemas.microsoft.com/office/drawing/2014/main" id="{2DDD5FDA-25CB-8FC6-F00E-F0122E88C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18" name="Text Box 2">
            <a:extLst>
              <a:ext uri="{FF2B5EF4-FFF2-40B4-BE49-F238E27FC236}">
                <a16:creationId xmlns:a16="http://schemas.microsoft.com/office/drawing/2014/main" id="{2B9F00D9-BC47-0A3C-2978-02BBB98809AB}"/>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8419" name="Rectangle 3">
            <a:extLst>
              <a:ext uri="{FF2B5EF4-FFF2-40B4-BE49-F238E27FC236}">
                <a16:creationId xmlns:a16="http://schemas.microsoft.com/office/drawing/2014/main" id="{AAB7A8EB-FFE0-D031-A76D-D0159B11EDD7}"/>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3 - We Shall See the King Some Day</a:t>
            </a:r>
            <a:endParaRPr lang="en-US" altLang="en-US"/>
          </a:p>
        </p:txBody>
      </p:sp>
    </p:spTree>
    <p:extLst>
      <p:ext uri="{BB962C8B-B14F-4D97-AF65-F5344CB8AC3E}">
        <p14:creationId xmlns:p14="http://schemas.microsoft.com/office/powerpoint/2010/main" val="11864254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a:extLst>
              <a:ext uri="{FF2B5EF4-FFF2-40B4-BE49-F238E27FC236}">
                <a16:creationId xmlns:a16="http://schemas.microsoft.com/office/drawing/2014/main" id="{2821347D-C270-4FC2-3D1F-7D0B49A57BB0}"/>
              </a:ext>
            </a:extLst>
          </p:cNvPr>
          <p:cNvSpPr txBox="1">
            <a:spLocks noChangeArrowheads="1"/>
          </p:cNvSpPr>
          <p:nvPr/>
        </p:nvSpPr>
        <p:spPr bwMode="auto">
          <a:xfrm>
            <a:off x="2193925" y="1870075"/>
            <a:ext cx="70439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will shout and sing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Gathered round the throne, when He shall call His own,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93539" name="Picture 3">
            <a:extLst>
              <a:ext uri="{FF2B5EF4-FFF2-40B4-BE49-F238E27FC236}">
                <a16:creationId xmlns:a16="http://schemas.microsoft.com/office/drawing/2014/main" id="{F6F2D4D2-416F-C778-94C3-62D24E2E6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540" name="Text Box 4">
            <a:extLst>
              <a:ext uri="{FF2B5EF4-FFF2-40B4-BE49-F238E27FC236}">
                <a16:creationId xmlns:a16="http://schemas.microsoft.com/office/drawing/2014/main" id="{70089F88-185C-3492-9B20-C5FF77394385}"/>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3541" name="Rectangle 5">
            <a:extLst>
              <a:ext uri="{FF2B5EF4-FFF2-40B4-BE49-F238E27FC236}">
                <a16:creationId xmlns:a16="http://schemas.microsoft.com/office/drawing/2014/main" id="{F01A3120-6132-7186-DC44-501E06B2E1C9}"/>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1265197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5" name="Picture 5">
            <a:extLst>
              <a:ext uri="{FF2B5EF4-FFF2-40B4-BE49-F238E27FC236}">
                <a16:creationId xmlns:a16="http://schemas.microsoft.com/office/drawing/2014/main" id="{32A689F3-90E7-9529-DBEB-28B49773B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63" name="Text Box 3">
            <a:extLst>
              <a:ext uri="{FF2B5EF4-FFF2-40B4-BE49-F238E27FC236}">
                <a16:creationId xmlns:a16="http://schemas.microsoft.com/office/drawing/2014/main" id="{29CD11D6-EC24-57A5-5518-88359E5B3E59}"/>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4564" name="Rectangle 4">
            <a:extLst>
              <a:ext uri="{FF2B5EF4-FFF2-40B4-BE49-F238E27FC236}">
                <a16:creationId xmlns:a16="http://schemas.microsoft.com/office/drawing/2014/main" id="{11209091-8224-12D8-D4DC-A4E3823BEF40}"/>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30942881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Text Box 5">
            <a:extLst>
              <a:ext uri="{FF2B5EF4-FFF2-40B4-BE49-F238E27FC236}">
                <a16:creationId xmlns:a16="http://schemas.microsoft.com/office/drawing/2014/main" id="{E75C06E0-6A9E-9296-88C0-F00426AC8CA8}"/>
              </a:ext>
            </a:extLst>
          </p:cNvPr>
          <p:cNvSpPr txBox="1">
            <a:spLocks noChangeArrowheads="1"/>
          </p:cNvSpPr>
          <p:nvPr/>
        </p:nvSpPr>
        <p:spPr bwMode="auto">
          <a:xfrm>
            <a:off x="2041526" y="1870075"/>
            <a:ext cx="663995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4.</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There with all the loved ones who have gone before,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 </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Sorrow past for ever, on that peaceful shore,</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89446" name="Picture 6">
            <a:extLst>
              <a:ext uri="{FF2B5EF4-FFF2-40B4-BE49-F238E27FC236}">
                <a16:creationId xmlns:a16="http://schemas.microsoft.com/office/drawing/2014/main" id="{69DBD068-7248-1317-E5CE-896633542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Text Box 2">
            <a:extLst>
              <a:ext uri="{FF2B5EF4-FFF2-40B4-BE49-F238E27FC236}">
                <a16:creationId xmlns:a16="http://schemas.microsoft.com/office/drawing/2014/main" id="{2E7D7B93-0AD2-05B5-9937-EDE766AF70BF}"/>
              </a:ext>
            </a:extLst>
          </p:cNvPr>
          <p:cNvSpPr txBox="1">
            <a:spLocks noChangeArrowheads="1"/>
          </p:cNvSpPr>
          <p:nvPr/>
        </p:nvSpPr>
        <p:spPr bwMode="auto">
          <a:xfrm>
            <a:off x="1676400" y="6354764"/>
            <a:ext cx="2166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000000"/>
                </a:solidFill>
                <a:latin typeface="Times New Roman" panose="02020603050405020304" pitchFamily="18" charset="0"/>
              </a:rPr>
              <a:t>Words &amp; Music: Lewis E. Jones</a:t>
            </a:r>
          </a:p>
        </p:txBody>
      </p:sp>
      <p:sp>
        <p:nvSpPr>
          <p:cNvPr id="189443" name="Text Box 3">
            <a:extLst>
              <a:ext uri="{FF2B5EF4-FFF2-40B4-BE49-F238E27FC236}">
                <a16:creationId xmlns:a16="http://schemas.microsoft.com/office/drawing/2014/main" id="{B3D799BB-DEE1-CDE6-45FC-1E262F2450BF}"/>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89444" name="Rectangle 4">
            <a:extLst>
              <a:ext uri="{FF2B5EF4-FFF2-40B4-BE49-F238E27FC236}">
                <a16:creationId xmlns:a16="http://schemas.microsoft.com/office/drawing/2014/main" id="{646F0184-F723-E870-56FF-633E62D9FC57}"/>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4 - We Shall See the King Some Day</a:t>
            </a:r>
            <a:endParaRPr lang="en-US" altLang="en-US"/>
          </a:p>
        </p:txBody>
      </p:sp>
    </p:spTree>
    <p:extLst>
      <p:ext uri="{BB962C8B-B14F-4D97-AF65-F5344CB8AC3E}">
        <p14:creationId xmlns:p14="http://schemas.microsoft.com/office/powerpoint/2010/main" val="34165548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9" name="Picture 5">
            <a:extLst>
              <a:ext uri="{FF2B5EF4-FFF2-40B4-BE49-F238E27FC236}">
                <a16:creationId xmlns:a16="http://schemas.microsoft.com/office/drawing/2014/main" id="{3D344F47-D10A-A4FA-AA3E-E230559E5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0466" name="Text Box 2">
            <a:extLst>
              <a:ext uri="{FF2B5EF4-FFF2-40B4-BE49-F238E27FC236}">
                <a16:creationId xmlns:a16="http://schemas.microsoft.com/office/drawing/2014/main" id="{76C1B05E-2442-8B19-90B2-DDA0ACEE08DA}"/>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0467" name="Rectangle 3">
            <a:extLst>
              <a:ext uri="{FF2B5EF4-FFF2-40B4-BE49-F238E27FC236}">
                <a16:creationId xmlns:a16="http://schemas.microsoft.com/office/drawing/2014/main" id="{F9F41315-557E-90B3-8A35-8A9C12002C83}"/>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4 - We Shall See the King Some Day</a:t>
            </a:r>
            <a:endParaRPr lang="en-US" altLang="en-US"/>
          </a:p>
        </p:txBody>
      </p:sp>
    </p:spTree>
    <p:extLst>
      <p:ext uri="{BB962C8B-B14F-4D97-AF65-F5344CB8AC3E}">
        <p14:creationId xmlns:p14="http://schemas.microsoft.com/office/powerpoint/2010/main" val="7351029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a:extLst>
              <a:ext uri="{FF2B5EF4-FFF2-40B4-BE49-F238E27FC236}">
                <a16:creationId xmlns:a16="http://schemas.microsoft.com/office/drawing/2014/main" id="{A51EFDB4-181E-E526-CCBF-224EF0735CBC}"/>
              </a:ext>
            </a:extLst>
          </p:cNvPr>
          <p:cNvSpPr txBox="1">
            <a:spLocks noChangeArrowheads="1"/>
          </p:cNvSpPr>
          <p:nvPr/>
        </p:nvSpPr>
        <p:spPr bwMode="auto">
          <a:xfrm>
            <a:off x="2193925" y="1870075"/>
            <a:ext cx="70439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will shout and sing some day;</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Gathered round the throne, when He shall call His own,</a:t>
            </a:r>
          </a:p>
          <a:p>
            <a:pPr eaLnBrk="0" fontAlgn="base" hangingPunct="0">
              <a:spcBef>
                <a:spcPct val="0"/>
              </a:spcBef>
              <a:spcAft>
                <a:spcPct val="0"/>
              </a:spcAft>
            </a:pPr>
            <a:r>
              <a:rPr lang="en-US" altLang="en-US" sz="2400">
                <a:solidFill>
                  <a:srgbClr val="000000"/>
                </a:solidFill>
                <a:latin typeface="Times New Roman" panose="02020603050405020304" pitchFamily="18" charset="0"/>
              </a:rPr>
              <a:t>We shall see the King some day.</a:t>
            </a:r>
          </a:p>
        </p:txBody>
      </p:sp>
      <p:pic>
        <p:nvPicPr>
          <p:cNvPr id="195587" name="Picture 3">
            <a:extLst>
              <a:ext uri="{FF2B5EF4-FFF2-40B4-BE49-F238E27FC236}">
                <a16:creationId xmlns:a16="http://schemas.microsoft.com/office/drawing/2014/main" id="{D95CCF42-C4BB-BBE3-B4B1-94E8F92F2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5588" name="Text Box 4">
            <a:extLst>
              <a:ext uri="{FF2B5EF4-FFF2-40B4-BE49-F238E27FC236}">
                <a16:creationId xmlns:a16="http://schemas.microsoft.com/office/drawing/2014/main" id="{1A89AD13-BA27-A7BE-CAAC-76C363B21EC6}"/>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5589" name="Rectangle 5">
            <a:extLst>
              <a:ext uri="{FF2B5EF4-FFF2-40B4-BE49-F238E27FC236}">
                <a16:creationId xmlns:a16="http://schemas.microsoft.com/office/drawing/2014/main" id="{07445E3A-467A-E23C-1F02-C8FBED02BD8B}"/>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Tree>
    <p:extLst>
      <p:ext uri="{BB962C8B-B14F-4D97-AF65-F5344CB8AC3E}">
        <p14:creationId xmlns:p14="http://schemas.microsoft.com/office/powerpoint/2010/main" val="34275374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3" name="Picture 5">
            <a:extLst>
              <a:ext uri="{FF2B5EF4-FFF2-40B4-BE49-F238E27FC236}">
                <a16:creationId xmlns:a16="http://schemas.microsoft.com/office/drawing/2014/main" id="{53CF9495-043E-392D-E465-35C69A591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6611" name="Text Box 3">
            <a:extLst>
              <a:ext uri="{FF2B5EF4-FFF2-40B4-BE49-F238E27FC236}">
                <a16:creationId xmlns:a16="http://schemas.microsoft.com/office/drawing/2014/main" id="{8210C4EF-7019-EF24-B17D-456F904E7F9E}"/>
              </a:ext>
            </a:extLst>
          </p:cNvPr>
          <p:cNvSpPr txBox="1">
            <a:spLocks noChangeArrowheads="1"/>
          </p:cNvSpPr>
          <p:nvPr/>
        </p:nvSpPr>
        <p:spPr bwMode="auto">
          <a:xfrm>
            <a:off x="8118475" y="6553200"/>
            <a:ext cx="2509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latin typeface="Times New Roman" panose="02020603050405020304" pitchFamily="18" charset="0"/>
              </a:rPr>
              <a:t>© 2006 The Paperless Hymnal®</a:t>
            </a:r>
          </a:p>
        </p:txBody>
      </p:sp>
      <p:sp>
        <p:nvSpPr>
          <p:cNvPr id="196612" name="Rectangle 4">
            <a:extLst>
              <a:ext uri="{FF2B5EF4-FFF2-40B4-BE49-F238E27FC236}">
                <a16:creationId xmlns:a16="http://schemas.microsoft.com/office/drawing/2014/main" id="{E7F3F243-E9C6-4C0D-BE63-E07A88C3DC43}"/>
              </a:ext>
            </a:extLst>
          </p:cNvPr>
          <p:cNvSpPr>
            <a:spLocks noGrp="1" noChangeArrowheads="1"/>
          </p:cNvSpPr>
          <p:nvPr>
            <p:ph type="title" idx="4294967295"/>
          </p:nvPr>
        </p:nvSpPr>
        <p:spPr>
          <a:xfrm>
            <a:off x="1600200" y="76200"/>
            <a:ext cx="6477000" cy="457200"/>
          </a:xfrm>
        </p:spPr>
        <p:txBody>
          <a:bodyPr/>
          <a:lstStyle/>
          <a:p>
            <a:pPr algn="l"/>
            <a:r>
              <a:rPr lang="en-US" altLang="en-US" sz="2800">
                <a:solidFill>
                  <a:schemeClr val="tx1"/>
                </a:solidFill>
                <a:latin typeface="Arial" panose="020B0604020202020204" pitchFamily="34" charset="0"/>
              </a:rPr>
              <a:t>c - We Shall See the King Some Day</a:t>
            </a:r>
            <a:endParaRPr lang="en-US" altLang="en-US"/>
          </a:p>
        </p:txBody>
      </p:sp>
      <p:sp>
        <p:nvSpPr>
          <p:cNvPr id="2" name="Octagon 1">
            <a:extLst>
              <a:ext uri="{FF2B5EF4-FFF2-40B4-BE49-F238E27FC236}">
                <a16:creationId xmlns:a16="http://schemas.microsoft.com/office/drawing/2014/main" id="{6B14CB3E-845C-E53F-D638-FA6A262296AA}"/>
              </a:ext>
            </a:extLst>
          </p:cNvPr>
          <p:cNvSpPr/>
          <p:nvPr/>
        </p:nvSpPr>
        <p:spPr>
          <a:xfrm>
            <a:off x="11385757" y="5885150"/>
            <a:ext cx="511277" cy="544511"/>
          </a:xfrm>
          <a:prstGeom prst="octagon">
            <a:avLst/>
          </a:prstGeom>
          <a:solidFill>
            <a:srgbClr val="FF0000"/>
          </a:solidFill>
          <a:ln w="25400" cap="flat" cmpd="sng" algn="ctr">
            <a:solidFill>
              <a:srgbClr val="CB9778">
                <a:shade val="15000"/>
              </a:srgbClr>
            </a:solidFill>
            <a:prstDash val="solid"/>
            <a:miter lim="800000"/>
          </a:ln>
          <a:effectLst/>
        </p:spPr>
        <p:txBody>
          <a:bodyPr rtlCol="0" anchor="ctr"/>
          <a:lstStyle/>
          <a:p>
            <a:pPr algn="ctr">
              <a:defRPr/>
            </a:pPr>
            <a:endParaRPr lang="en-US" kern="0">
              <a:solidFill>
                <a:srgbClr val="FFFFFF"/>
              </a:solidFill>
              <a:latin typeface="Grandview Display"/>
            </a:endParaRPr>
          </a:p>
        </p:txBody>
      </p:sp>
    </p:spTree>
    <p:extLst>
      <p:ext uri="{BB962C8B-B14F-4D97-AF65-F5344CB8AC3E}">
        <p14:creationId xmlns:p14="http://schemas.microsoft.com/office/powerpoint/2010/main" val="39929107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Top view of palms">
            <a:extLst>
              <a:ext uri="{FF2B5EF4-FFF2-40B4-BE49-F238E27FC236}">
                <a16:creationId xmlns:a16="http://schemas.microsoft.com/office/drawing/2014/main" id="{98C1D61D-781D-77E9-B19B-2E7A663FCF54}"/>
              </a:ext>
            </a:extLst>
          </p:cNvPr>
          <p:cNvPicPr>
            <a:picLocks noChangeAspect="1"/>
          </p:cNvPicPr>
          <p:nvPr/>
        </p:nvPicPr>
        <p:blipFill>
          <a:blip r:embed="rId3">
            <a:grayscl/>
            <a:alphaModFix amt="55000"/>
            <a:extLst>
              <a:ext uri="{28A0092B-C50C-407E-A947-70E740481C1C}">
                <a14:useLocalDpi xmlns:a14="http://schemas.microsoft.com/office/drawing/2010/main" val="0"/>
              </a:ext>
            </a:extLst>
          </a:blip>
          <a:stretch>
            <a:fillRect/>
          </a:stretch>
        </p:blipFill>
        <p:spPr>
          <a:xfrm>
            <a:off x="771525" y="0"/>
            <a:ext cx="11420475" cy="6419850"/>
          </a:xfrm>
          <a:prstGeom prst="rect">
            <a:avLst/>
          </a:prstGeom>
          <a:effectLst>
            <a:softEdge rad="927100"/>
          </a:effectLst>
        </p:spPr>
      </p:pic>
      <p:sp>
        <p:nvSpPr>
          <p:cNvPr id="10" name="Rectangle 9">
            <a:extLst>
              <a:ext uri="{FF2B5EF4-FFF2-40B4-BE49-F238E27FC236}">
                <a16:creationId xmlns:a16="http://schemas.microsoft.com/office/drawing/2014/main" id="{D1CAB68E-1B06-C3C1-F230-C383B584970A}"/>
              </a:ext>
            </a:extLst>
          </p:cNvPr>
          <p:cNvSpPr/>
          <p:nvPr/>
        </p:nvSpPr>
        <p:spPr>
          <a:xfrm>
            <a:off x="3837711" y="117500"/>
            <a:ext cx="4516578" cy="3154710"/>
          </a:xfrm>
          <a:prstGeom prst="rect">
            <a:avLst/>
          </a:prstGeom>
          <a:noFill/>
          <a:ln w="19050">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w="28575">
                  <a:solidFill>
                    <a:prstClr val="white"/>
                  </a:solidFill>
                  <a:prstDash val="solid"/>
                </a:ln>
                <a:no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rPr>
              <a:t>LET</a:t>
            </a:r>
            <a:endParaRPr kumimoji="0" lang="en-US" sz="4800" b="1" i="0" u="none" strike="noStrike" kern="1200" cap="none" spc="0" normalizeH="0" baseline="0" noProof="0" dirty="0">
              <a:ln w="28575">
                <a:solidFill>
                  <a:prstClr val="white"/>
                </a:solidFill>
                <a:prstDash val="solid"/>
              </a:ln>
              <a:no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endParaRPr>
          </a:p>
        </p:txBody>
      </p:sp>
      <p:sp>
        <p:nvSpPr>
          <p:cNvPr id="11" name="Rectangle 10">
            <a:extLst>
              <a:ext uri="{FF2B5EF4-FFF2-40B4-BE49-F238E27FC236}">
                <a16:creationId xmlns:a16="http://schemas.microsoft.com/office/drawing/2014/main" id="{6F2FFC59-270E-3221-852F-41B9648649BA}"/>
              </a:ext>
            </a:extLst>
          </p:cNvPr>
          <p:cNvSpPr/>
          <p:nvPr/>
        </p:nvSpPr>
        <p:spPr>
          <a:xfrm>
            <a:off x="3837711" y="2130847"/>
            <a:ext cx="4516578" cy="3154710"/>
          </a:xfrm>
          <a:prstGeom prst="rect">
            <a:avLst/>
          </a:prstGeom>
          <a:noFill/>
          <a:ln w="19050">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w="28575">
                  <a:solidFill>
                    <a:prstClr val="white"/>
                  </a:solidFill>
                  <a:prstDash val="solid"/>
                </a:ln>
                <a:solidFill>
                  <a:srgbClr val="FFFFFF">
                    <a:alpha val="27000"/>
                  </a:srgbClr>
                </a:solid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rPr>
              <a:t>US</a:t>
            </a:r>
            <a:endParaRPr kumimoji="0" lang="en-US" sz="4800" b="1" i="0" u="none" strike="noStrike" kern="1200" cap="none" spc="0" normalizeH="0" baseline="0" noProof="0" dirty="0">
              <a:ln w="28575">
                <a:solidFill>
                  <a:prstClr val="white"/>
                </a:solidFill>
                <a:prstDash val="solid"/>
              </a:ln>
              <a:solidFill>
                <a:srgbClr val="FFFFFF">
                  <a:alpha val="27000"/>
                </a:srgbClr>
              </a:solid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endParaRPr>
          </a:p>
        </p:txBody>
      </p:sp>
      <p:sp>
        <p:nvSpPr>
          <p:cNvPr id="12" name="Rectangle 11">
            <a:extLst>
              <a:ext uri="{FF2B5EF4-FFF2-40B4-BE49-F238E27FC236}">
                <a16:creationId xmlns:a16="http://schemas.microsoft.com/office/drawing/2014/main" id="{3F919601-62BC-C79B-EF72-47A0F80EB4C2}"/>
              </a:ext>
            </a:extLst>
          </p:cNvPr>
          <p:cNvSpPr/>
          <p:nvPr/>
        </p:nvSpPr>
        <p:spPr>
          <a:xfrm>
            <a:off x="2518930" y="4151263"/>
            <a:ext cx="7154139" cy="3154710"/>
          </a:xfrm>
          <a:prstGeom prst="rect">
            <a:avLst/>
          </a:prstGeom>
          <a:noFill/>
          <a:ln w="19050">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w="28575">
                  <a:solidFill>
                    <a:prstClr val="white"/>
                  </a:solidFill>
                  <a:prstDash val="solid"/>
                </a:ln>
                <a:no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rPr>
              <a:t>PRAY</a:t>
            </a:r>
            <a:endParaRPr kumimoji="0" lang="en-US" sz="4800" b="1" i="0" u="none" strike="noStrike" kern="1200" cap="none" spc="0" normalizeH="0" baseline="0" noProof="0" dirty="0">
              <a:ln w="28575">
                <a:solidFill>
                  <a:prstClr val="white"/>
                </a:solidFill>
                <a:prstDash val="solid"/>
              </a:ln>
              <a:noFill/>
              <a:effectLst>
                <a:glow rad="76200">
                  <a:prstClr val="white">
                    <a:alpha val="42000"/>
                  </a:prstClr>
                </a:glow>
                <a:outerShdw blurRad="38100" dist="22860" dir="5400000" algn="tl" rotWithShape="0">
                  <a:srgbClr val="000000">
                    <a:alpha val="3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825135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3658</Words>
  <Application>Microsoft Office PowerPoint</Application>
  <PresentationFormat>Widescreen</PresentationFormat>
  <Paragraphs>536</Paragraphs>
  <Slides>132</Slides>
  <Notes>0</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132</vt:i4>
      </vt:variant>
    </vt:vector>
  </HeadingPairs>
  <TitlesOfParts>
    <vt:vector size="165" baseType="lpstr">
      <vt:lpstr>Aptos</vt:lpstr>
      <vt:lpstr>Aptos Display</vt:lpstr>
      <vt:lpstr>Arial</vt:lpstr>
      <vt:lpstr>Bernard MT Condensed</vt:lpstr>
      <vt:lpstr>Brussels</vt:lpstr>
      <vt:lpstr>Brussels Condensed</vt:lpstr>
      <vt:lpstr>Calibri</vt:lpstr>
      <vt:lpstr>Calibri Light</vt:lpstr>
      <vt:lpstr>Calisto MT</vt:lpstr>
      <vt:lpstr>Cambria</vt:lpstr>
      <vt:lpstr>CG Times</vt:lpstr>
      <vt:lpstr>Cochocib Script Latin Pro</vt:lpstr>
      <vt:lpstr>Comic Sans MS</vt:lpstr>
      <vt:lpstr>Congenial Black</vt:lpstr>
      <vt:lpstr>Constantia</vt:lpstr>
      <vt:lpstr>Garamond</vt:lpstr>
      <vt:lpstr>Grandview Display</vt:lpstr>
      <vt:lpstr>Impact</vt:lpstr>
      <vt:lpstr>Perpetua</vt:lpstr>
      <vt:lpstr>Sanskrit Text</vt:lpstr>
      <vt:lpstr>Times</vt:lpstr>
      <vt:lpstr>Times New Roman</vt:lpstr>
      <vt:lpstr>Office Theme</vt:lpstr>
      <vt:lpstr>2_Office Theme</vt:lpstr>
      <vt:lpstr>3_Office Theme</vt:lpstr>
      <vt:lpstr>1_Blank</vt:lpstr>
      <vt:lpstr>1_Office Theme</vt:lpstr>
      <vt:lpstr>Default Design</vt:lpstr>
      <vt:lpstr>2_Default Design</vt:lpstr>
      <vt:lpstr>2_Blank</vt:lpstr>
      <vt:lpstr>5_Office Theme</vt:lpstr>
      <vt:lpstr>4_Office Theme</vt:lpstr>
      <vt:lpstr>6_Office Theme</vt:lpstr>
      <vt:lpstr>PowerPoint Presentation</vt:lpstr>
      <vt:lpstr>1 – Just Over In the Glory-Land</vt:lpstr>
      <vt:lpstr>1 – Just Over In the Glory-Land</vt:lpstr>
      <vt:lpstr>c – Just Over In the Glory-Land</vt:lpstr>
      <vt:lpstr>c – Just Over In the Glory-Land</vt:lpstr>
      <vt:lpstr>2 – Just Over In the Glory-Land</vt:lpstr>
      <vt:lpstr>2 – Just Over In the Glory-Land</vt:lpstr>
      <vt:lpstr>c – Just Over In the Glory-Land</vt:lpstr>
      <vt:lpstr>c – Just Over In the Glory-Land</vt:lpstr>
      <vt:lpstr>4 – Just Over In the Glory-Land</vt:lpstr>
      <vt:lpstr>4 – Just Over In the Glory-Land</vt:lpstr>
      <vt:lpstr>c – Just Over In the Glory-Land</vt:lpstr>
      <vt:lpstr>c – Just Over In the Glory-Land</vt:lpstr>
      <vt:lpstr>-ANNOUCNEMENTS-</vt:lpstr>
      <vt:lpstr>1 - He Is Able to Deliver Thee</vt:lpstr>
      <vt:lpstr>1 - He Is Able to Deliver Thee</vt:lpstr>
      <vt:lpstr>c - He Is Able to Deliver Thee</vt:lpstr>
      <vt:lpstr>c - He Is Able to Deliver Thee</vt:lpstr>
      <vt:lpstr>2 - He Is Able to Deliver Thee</vt:lpstr>
      <vt:lpstr>2 - He Is Able to Deliver Thee</vt:lpstr>
      <vt:lpstr>c - He Is Able to Deliver Thee</vt:lpstr>
      <vt:lpstr>c - He Is Able to Deliver Thee</vt:lpstr>
      <vt:lpstr>3 - He Is Able to Deliver Thee</vt:lpstr>
      <vt:lpstr>3 - He Is Able to Deliver Thee</vt:lpstr>
      <vt:lpstr>c - He Is Able to Deliver Thee</vt:lpstr>
      <vt:lpstr>c - He Is Able to Deliver Thee</vt:lpstr>
      <vt:lpstr>PRAY</vt:lpstr>
      <vt:lpstr>1 – Stepping in the Light</vt:lpstr>
      <vt:lpstr>1 – Stepping in the Light</vt:lpstr>
      <vt:lpstr>c – Stepping in the Light</vt:lpstr>
      <vt:lpstr>c – Stepping in the Light</vt:lpstr>
      <vt:lpstr>2 – Stepping in the Light</vt:lpstr>
      <vt:lpstr>2 – Stepping in the Light</vt:lpstr>
      <vt:lpstr>c – Stepping in the Light</vt:lpstr>
      <vt:lpstr>c – Stepping in the Light</vt:lpstr>
      <vt:lpstr>4 – Stepping in the Light</vt:lpstr>
      <vt:lpstr>4 – Stepping in the Light</vt:lpstr>
      <vt:lpstr>c – Stepping in the Light</vt:lpstr>
      <vt:lpstr>c – Stepping in the Light</vt:lpstr>
      <vt:lpstr>PowerPoint Presentation</vt:lpstr>
      <vt:lpstr>1 - Let Him Have His Way with Thee</vt:lpstr>
      <vt:lpstr>1 - Let Him Have His Way with Thee</vt:lpstr>
      <vt:lpstr>c - Let Him Have His Way with Thee</vt:lpstr>
      <vt:lpstr>c - Let Him Have His Way with Thee</vt:lpstr>
      <vt:lpstr>2 - Let Him Have His Way with Thee</vt:lpstr>
      <vt:lpstr>2 - Let Him Have His Way with Thee</vt:lpstr>
      <vt:lpstr>c - Let Him Have His Way with Thee</vt:lpstr>
      <vt:lpstr>c - Let Him Have His Way with Thee</vt:lpstr>
      <vt:lpstr>3 - Let Him Have His Way with Thee</vt:lpstr>
      <vt:lpstr>3 - Let Him Have His Way with Thee</vt:lpstr>
      <vt:lpstr>c - Let Him Have His Way with Thee</vt:lpstr>
      <vt:lpstr>c - Let Him Have His Way with Thee</vt:lpstr>
      <vt:lpstr>PowerPoint Presentation</vt:lpstr>
      <vt:lpstr>1 - Night, With Ebon Pinion</vt:lpstr>
      <vt:lpstr>1 - Night, With Ebon Pinion</vt:lpstr>
      <vt:lpstr>2 - Night, With Ebon Pinion</vt:lpstr>
      <vt:lpstr>2 - Night, With Ebon Pinion</vt:lpstr>
      <vt:lpstr>3 - Night, With Ebon Pinion</vt:lpstr>
      <vt:lpstr>3 - Night, With Ebon Pinion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 There’s a Great Day Coming</vt:lpstr>
      <vt:lpstr>1 - There’s a Great Day Coming</vt:lpstr>
      <vt:lpstr>c - There’s a Great Day Coming</vt:lpstr>
      <vt:lpstr>c - There’s a Great Day Coming</vt:lpstr>
      <vt:lpstr>2 - There’s a Great Day Coming</vt:lpstr>
      <vt:lpstr>2 - There’s a Great Day Coming</vt:lpstr>
      <vt:lpstr>c - There’s a Great Day Coming</vt:lpstr>
      <vt:lpstr>c - There’s a Great Day Coming</vt:lpstr>
      <vt:lpstr>3 - There’s a Great Day Coming</vt:lpstr>
      <vt:lpstr>3 - There’s a Great Day Coming</vt:lpstr>
      <vt:lpstr>c - There’s a Great Day Coming</vt:lpstr>
      <vt:lpstr>c - There’s a Great Day Coming</vt:lpstr>
      <vt:lpstr>PowerPoint Presentation</vt:lpstr>
      <vt:lpstr>1 - We Shall See the King Some Day</vt:lpstr>
      <vt:lpstr>1 - We Shall See the King Some Day</vt:lpstr>
      <vt:lpstr>c - We Shall See the King Some Day</vt:lpstr>
      <vt:lpstr>c - We Shall See the King Some Day</vt:lpstr>
      <vt:lpstr>2 - We Shall See the King Some Day</vt:lpstr>
      <vt:lpstr>2 - We Shall See the King Some Day</vt:lpstr>
      <vt:lpstr>c - We Shall See the King Some Day</vt:lpstr>
      <vt:lpstr>c - We Shall See the King Some Day</vt:lpstr>
      <vt:lpstr>3 - We Shall See the King Some Day</vt:lpstr>
      <vt:lpstr>3 - We Shall See the King Some Day</vt:lpstr>
      <vt:lpstr>c - We Shall See the King Some Day</vt:lpstr>
      <vt:lpstr>c - We Shall See the King Some Day</vt:lpstr>
      <vt:lpstr>4 - We Shall See the King Some Day</vt:lpstr>
      <vt:lpstr>4 - We Shall See the King Some Day</vt:lpstr>
      <vt:lpstr>c - We Shall See the King Some Day</vt:lpstr>
      <vt:lpstr>c - We Shall See the King Some Day</vt:lpstr>
      <vt:lpstr>PowerPoint Presentation</vt:lpstr>
      <vt:lpstr>PowerPoint Presentation</vt:lpstr>
      <vt:lpstr>1-1 Mansion Over the Hilltop</vt:lpstr>
      <vt:lpstr>1-2 Mansion Over the Hilltop</vt:lpstr>
      <vt:lpstr>C-1 Mansion Over the Hilltop</vt:lpstr>
      <vt:lpstr>C-2 Mansion Over the Hilltop</vt:lpstr>
      <vt:lpstr>2-1 Mansion Over the Hilltop</vt:lpstr>
      <vt:lpstr>2-2 Mansion Over the Hilltop</vt:lpstr>
      <vt:lpstr>C-1 Mansion Over the Hilltop</vt:lpstr>
      <vt:lpstr>C-2 Mansion Over the Hilltop</vt:lpstr>
      <vt:lpstr>1-1 Walking in Sunlight</vt:lpstr>
      <vt:lpstr>1-2 Walking in Sunlight</vt:lpstr>
      <vt:lpstr>C-1 Walking in Sunlight</vt:lpstr>
      <vt:lpstr>C-2 Walking in Sunlight</vt:lpstr>
      <vt:lpstr>2-1 Walking in Sunlight</vt:lpstr>
      <vt:lpstr>2-2 Walking in Sunlight</vt:lpstr>
      <vt:lpstr>C-1 Walking in Sunlight</vt:lpstr>
      <vt:lpstr>C-2 Walking in Sunlight</vt:lpstr>
      <vt:lpstr>3-1 Walking in Sunlight</vt:lpstr>
      <vt:lpstr>3-2 Walking in Sunlight</vt:lpstr>
      <vt:lpstr>C-1 Walking in Sunlight</vt:lpstr>
      <vt:lpstr>C-2 Walking in Sunlight</vt:lpstr>
      <vt:lpstr>1-1 Sweet Are the Promises</vt:lpstr>
      <vt:lpstr>1-2 Sweet Are the Promises</vt:lpstr>
      <vt:lpstr>C-1 Sweet Are the Promises</vt:lpstr>
      <vt:lpstr>C-2 Sweet Are the Promises</vt:lpstr>
      <vt:lpstr>2-1 Sweet Are the Promises</vt:lpstr>
      <vt:lpstr>2-2 Sweet Are the Promises</vt:lpstr>
      <vt:lpstr>C-1 Sweet Are the Promises</vt:lpstr>
      <vt:lpstr>C-2 Sweet Are the Promises</vt:lpstr>
      <vt:lpstr>3-1 Sweet Are the Promises</vt:lpstr>
      <vt:lpstr>3-2 Sweet Are the Promises</vt:lpstr>
      <vt:lpstr>C-1 Sweet Are the Promises</vt:lpstr>
      <vt:lpstr>C-2 Sweet Are the Promises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Manuel Rivera</dc:creator>
  <cp:lastModifiedBy>Paul Fletcher</cp:lastModifiedBy>
  <cp:revision>4</cp:revision>
  <dcterms:created xsi:type="dcterms:W3CDTF">2025-07-29T18:49:07Z</dcterms:created>
  <dcterms:modified xsi:type="dcterms:W3CDTF">2026-03-27T18:53:34Z</dcterms:modified>
</cp:coreProperties>
</file>