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7" r:id="rId9"/>
    <p:sldId id="263" r:id="rId10"/>
    <p:sldId id="268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A3BF9E-3DDF-41D7-A8C4-76132CEBFA69}" v="38" dt="2026-02-09T15:31:16.8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1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Breedlove" userId="b314080881f0c5b6" providerId="LiveId" clId="{A12B0285-A27D-4491-B46E-CD18D7DD38F2}"/>
    <pc:docChg chg="custSel addSld modSld">
      <pc:chgData name="Steven Breedlove" userId="b314080881f0c5b6" providerId="LiveId" clId="{A12B0285-A27D-4491-B46E-CD18D7DD38F2}" dt="2026-02-09T15:31:16.878" v="1153" actId="6549"/>
      <pc:docMkLst>
        <pc:docMk/>
      </pc:docMkLst>
      <pc:sldChg chg="modAnim">
        <pc:chgData name="Steven Breedlove" userId="b314080881f0c5b6" providerId="LiveId" clId="{A12B0285-A27D-4491-B46E-CD18D7DD38F2}" dt="2026-02-09T15:28:32.520" v="1130"/>
        <pc:sldMkLst>
          <pc:docMk/>
          <pc:sldMk cId="3091926894" sldId="258"/>
        </pc:sldMkLst>
      </pc:sldChg>
      <pc:sldChg chg="modAnim">
        <pc:chgData name="Steven Breedlove" userId="b314080881f0c5b6" providerId="LiveId" clId="{A12B0285-A27D-4491-B46E-CD18D7DD38F2}" dt="2026-02-09T15:29:00.209" v="1131"/>
        <pc:sldMkLst>
          <pc:docMk/>
          <pc:sldMk cId="3565356157" sldId="259"/>
        </pc:sldMkLst>
      </pc:sldChg>
      <pc:sldChg chg="modSp mod modAnim">
        <pc:chgData name="Steven Breedlove" userId="b314080881f0c5b6" providerId="LiveId" clId="{A12B0285-A27D-4491-B46E-CD18D7DD38F2}" dt="2026-02-09T15:00:53.273" v="26"/>
        <pc:sldMkLst>
          <pc:docMk/>
          <pc:sldMk cId="755439148" sldId="260"/>
        </pc:sldMkLst>
        <pc:spChg chg="mod">
          <ac:chgData name="Steven Breedlove" userId="b314080881f0c5b6" providerId="LiveId" clId="{A12B0285-A27D-4491-B46E-CD18D7DD38F2}" dt="2026-02-09T15:00:07.097" v="25" actId="6549"/>
          <ac:spMkLst>
            <pc:docMk/>
            <pc:sldMk cId="755439148" sldId="260"/>
            <ac:spMk id="3" creationId="{03E3BA87-2D8D-833B-C02A-9C1562A78C7E}"/>
          </ac:spMkLst>
        </pc:spChg>
      </pc:sldChg>
      <pc:sldChg chg="modSp new mod modAnim">
        <pc:chgData name="Steven Breedlove" userId="b314080881f0c5b6" providerId="LiveId" clId="{A12B0285-A27D-4491-B46E-CD18D7DD38F2}" dt="2026-02-09T15:03:00.389" v="75"/>
        <pc:sldMkLst>
          <pc:docMk/>
          <pc:sldMk cId="3892588228" sldId="261"/>
        </pc:sldMkLst>
        <pc:spChg chg="mod">
          <ac:chgData name="Steven Breedlove" userId="b314080881f0c5b6" providerId="LiveId" clId="{A12B0285-A27D-4491-B46E-CD18D7DD38F2}" dt="2026-02-09T15:01:32.869" v="55" actId="20577"/>
          <ac:spMkLst>
            <pc:docMk/>
            <pc:sldMk cId="3892588228" sldId="261"/>
            <ac:spMk id="2" creationId="{C8C8EA95-A277-5604-5BB2-1D1106B06BB0}"/>
          </ac:spMkLst>
        </pc:spChg>
        <pc:spChg chg="mod">
          <ac:chgData name="Steven Breedlove" userId="b314080881f0c5b6" providerId="LiveId" clId="{A12B0285-A27D-4491-B46E-CD18D7DD38F2}" dt="2026-02-09T15:02:55.802" v="74" actId="403"/>
          <ac:spMkLst>
            <pc:docMk/>
            <pc:sldMk cId="3892588228" sldId="261"/>
            <ac:spMk id="3" creationId="{6BDD5071-C206-EA67-5EF6-A3F03C79A216}"/>
          </ac:spMkLst>
        </pc:spChg>
      </pc:sldChg>
      <pc:sldChg chg="modSp new mod modAnim">
        <pc:chgData name="Steven Breedlove" userId="b314080881f0c5b6" providerId="LiveId" clId="{A12B0285-A27D-4491-B46E-CD18D7DD38F2}" dt="2026-02-09T15:06:35.494" v="109"/>
        <pc:sldMkLst>
          <pc:docMk/>
          <pc:sldMk cId="2439994783" sldId="262"/>
        </pc:sldMkLst>
        <pc:spChg chg="mod">
          <ac:chgData name="Steven Breedlove" userId="b314080881f0c5b6" providerId="LiveId" clId="{A12B0285-A27D-4491-B46E-CD18D7DD38F2}" dt="2026-02-09T15:03:42.345" v="90" actId="20577"/>
          <ac:spMkLst>
            <pc:docMk/>
            <pc:sldMk cId="2439994783" sldId="262"/>
            <ac:spMk id="2" creationId="{87B19289-4B16-058E-A7D0-35ECAE2AA114}"/>
          </ac:spMkLst>
        </pc:spChg>
        <pc:spChg chg="mod">
          <ac:chgData name="Steven Breedlove" userId="b314080881f0c5b6" providerId="LiveId" clId="{A12B0285-A27D-4491-B46E-CD18D7DD38F2}" dt="2026-02-09T15:06:30.479" v="108" actId="403"/>
          <ac:spMkLst>
            <pc:docMk/>
            <pc:sldMk cId="2439994783" sldId="262"/>
            <ac:spMk id="3" creationId="{BBCC4CD2-C67A-F9B3-8684-10CB92DC21B4}"/>
          </ac:spMkLst>
        </pc:spChg>
      </pc:sldChg>
      <pc:sldChg chg="modSp new mod modAnim">
        <pc:chgData name="Steven Breedlove" userId="b314080881f0c5b6" providerId="LiveId" clId="{A12B0285-A27D-4491-B46E-CD18D7DD38F2}" dt="2026-02-09T15:08:26.027" v="154"/>
        <pc:sldMkLst>
          <pc:docMk/>
          <pc:sldMk cId="2115005641" sldId="263"/>
        </pc:sldMkLst>
        <pc:spChg chg="mod">
          <ac:chgData name="Steven Breedlove" userId="b314080881f0c5b6" providerId="LiveId" clId="{A12B0285-A27D-4491-B46E-CD18D7DD38F2}" dt="2026-02-09T15:07:10.872" v="138" actId="20577"/>
          <ac:spMkLst>
            <pc:docMk/>
            <pc:sldMk cId="2115005641" sldId="263"/>
            <ac:spMk id="2" creationId="{CA675B0C-DDAD-83F4-8B8A-A3FB61629639}"/>
          </ac:spMkLst>
        </pc:spChg>
        <pc:spChg chg="mod">
          <ac:chgData name="Steven Breedlove" userId="b314080881f0c5b6" providerId="LiveId" clId="{A12B0285-A27D-4491-B46E-CD18D7DD38F2}" dt="2026-02-09T15:08:19.682" v="153" actId="403"/>
          <ac:spMkLst>
            <pc:docMk/>
            <pc:sldMk cId="2115005641" sldId="263"/>
            <ac:spMk id="3" creationId="{752754D8-4019-D0FD-16E0-D59ED87B5B39}"/>
          </ac:spMkLst>
        </pc:spChg>
      </pc:sldChg>
      <pc:sldChg chg="modSp new mod modAnim">
        <pc:chgData name="Steven Breedlove" userId="b314080881f0c5b6" providerId="LiveId" clId="{A12B0285-A27D-4491-B46E-CD18D7DD38F2}" dt="2026-02-09T15:12:50.806" v="303"/>
        <pc:sldMkLst>
          <pc:docMk/>
          <pc:sldMk cId="932504633" sldId="264"/>
        </pc:sldMkLst>
        <pc:spChg chg="mod">
          <ac:chgData name="Steven Breedlove" userId="b314080881f0c5b6" providerId="LiveId" clId="{A12B0285-A27D-4491-B46E-CD18D7DD38F2}" dt="2026-02-09T15:09:31.898" v="169" actId="20577"/>
          <ac:spMkLst>
            <pc:docMk/>
            <pc:sldMk cId="932504633" sldId="264"/>
            <ac:spMk id="2" creationId="{C522FFA5-CDD0-4296-70EC-464148AB91C5}"/>
          </ac:spMkLst>
        </pc:spChg>
        <pc:spChg chg="mod">
          <ac:chgData name="Steven Breedlove" userId="b314080881f0c5b6" providerId="LiveId" clId="{A12B0285-A27D-4491-B46E-CD18D7DD38F2}" dt="2026-02-09T15:12:45.346" v="302" actId="403"/>
          <ac:spMkLst>
            <pc:docMk/>
            <pc:sldMk cId="932504633" sldId="264"/>
            <ac:spMk id="3" creationId="{FC884564-FC4F-92A5-CBAF-658D6DA0BDCF}"/>
          </ac:spMkLst>
        </pc:spChg>
      </pc:sldChg>
      <pc:sldChg chg="addSp delSp modSp new mod setBg modAnim">
        <pc:chgData name="Steven Breedlove" userId="b314080881f0c5b6" providerId="LiveId" clId="{A12B0285-A27D-4491-B46E-CD18D7DD38F2}" dt="2026-02-09T15:17:45.959" v="387"/>
        <pc:sldMkLst>
          <pc:docMk/>
          <pc:sldMk cId="2210998184" sldId="265"/>
        </pc:sldMkLst>
        <pc:spChg chg="del">
          <ac:chgData name="Steven Breedlove" userId="b314080881f0c5b6" providerId="LiveId" clId="{A12B0285-A27D-4491-B46E-CD18D7DD38F2}" dt="2026-02-09T15:15:00.422" v="306" actId="26606"/>
          <ac:spMkLst>
            <pc:docMk/>
            <pc:sldMk cId="2210998184" sldId="265"/>
            <ac:spMk id="2" creationId="{9DCB6591-2B8A-EB74-E22F-5B37FF8F3EE8}"/>
          </ac:spMkLst>
        </pc:spChg>
        <pc:spChg chg="del">
          <ac:chgData name="Steven Breedlove" userId="b314080881f0c5b6" providerId="LiveId" clId="{A12B0285-A27D-4491-B46E-CD18D7DD38F2}" dt="2026-02-09T15:14:53.002" v="305" actId="931"/>
          <ac:spMkLst>
            <pc:docMk/>
            <pc:sldMk cId="2210998184" sldId="265"/>
            <ac:spMk id="3" creationId="{47FB0E9B-E72B-55DE-609C-F0FCBE73AE5D}"/>
          </ac:spMkLst>
        </pc:spChg>
        <pc:spChg chg="add mod">
          <ac:chgData name="Steven Breedlove" userId="b314080881f0c5b6" providerId="LiveId" clId="{A12B0285-A27D-4491-B46E-CD18D7DD38F2}" dt="2026-02-09T15:17:31.159" v="386" actId="1582"/>
          <ac:spMkLst>
            <pc:docMk/>
            <pc:sldMk cId="2210998184" sldId="265"/>
            <ac:spMk id="6" creationId="{2497CD99-51E6-6C68-60C5-636E59DE559E}"/>
          </ac:spMkLst>
        </pc:spChg>
        <pc:spChg chg="add">
          <ac:chgData name="Steven Breedlove" userId="b314080881f0c5b6" providerId="LiveId" clId="{A12B0285-A27D-4491-B46E-CD18D7DD38F2}" dt="2026-02-09T15:15:00.422" v="306" actId="26606"/>
          <ac:spMkLst>
            <pc:docMk/>
            <pc:sldMk cId="2210998184" sldId="265"/>
            <ac:spMk id="10" creationId="{42A4FC2C-047E-45A5-965D-8E1E3BF09BC6}"/>
          </ac:spMkLst>
        </pc:spChg>
        <pc:picChg chg="add mod ord">
          <ac:chgData name="Steven Breedlove" userId="b314080881f0c5b6" providerId="LiveId" clId="{A12B0285-A27D-4491-B46E-CD18D7DD38F2}" dt="2026-02-09T15:15:00.422" v="306" actId="26606"/>
          <ac:picMkLst>
            <pc:docMk/>
            <pc:sldMk cId="2210998184" sldId="265"/>
            <ac:picMk id="5" creationId="{1650733C-B745-9177-F090-E44972DCD72E}"/>
          </ac:picMkLst>
        </pc:picChg>
      </pc:sldChg>
      <pc:sldChg chg="modSp new mod modAnim">
        <pc:chgData name="Steven Breedlove" userId="b314080881f0c5b6" providerId="LiveId" clId="{A12B0285-A27D-4491-B46E-CD18D7DD38F2}" dt="2026-02-09T15:21:16.519" v="609"/>
        <pc:sldMkLst>
          <pc:docMk/>
          <pc:sldMk cId="1479093281" sldId="266"/>
        </pc:sldMkLst>
        <pc:spChg chg="mod">
          <ac:chgData name="Steven Breedlove" userId="b314080881f0c5b6" providerId="LiveId" clId="{A12B0285-A27D-4491-B46E-CD18D7DD38F2}" dt="2026-02-09T15:18:54.068" v="416" actId="20577"/>
          <ac:spMkLst>
            <pc:docMk/>
            <pc:sldMk cId="1479093281" sldId="266"/>
            <ac:spMk id="2" creationId="{67A56310-660E-245F-8572-96683E0E45BA}"/>
          </ac:spMkLst>
        </pc:spChg>
        <pc:spChg chg="mod">
          <ac:chgData name="Steven Breedlove" userId="b314080881f0c5b6" providerId="LiveId" clId="{A12B0285-A27D-4491-B46E-CD18D7DD38F2}" dt="2026-02-09T15:21:12.536" v="608" actId="403"/>
          <ac:spMkLst>
            <pc:docMk/>
            <pc:sldMk cId="1479093281" sldId="266"/>
            <ac:spMk id="3" creationId="{33B97EA0-1751-46DA-363F-11D15AAE8395}"/>
          </ac:spMkLst>
        </pc:spChg>
      </pc:sldChg>
      <pc:sldChg chg="modSp new mod modAnim">
        <pc:chgData name="Steven Breedlove" userId="b314080881f0c5b6" providerId="LiveId" clId="{A12B0285-A27D-4491-B46E-CD18D7DD38F2}" dt="2026-02-09T15:30:10.300" v="1133" actId="6549"/>
        <pc:sldMkLst>
          <pc:docMk/>
          <pc:sldMk cId="3140262888" sldId="267"/>
        </pc:sldMkLst>
        <pc:spChg chg="mod">
          <ac:chgData name="Steven Breedlove" userId="b314080881f0c5b6" providerId="LiveId" clId="{A12B0285-A27D-4491-B46E-CD18D7DD38F2}" dt="2026-02-09T15:22:12.434" v="624" actId="20577"/>
          <ac:spMkLst>
            <pc:docMk/>
            <pc:sldMk cId="3140262888" sldId="267"/>
            <ac:spMk id="2" creationId="{7BE71A53-FAFD-3229-1D80-CC0FC263082C}"/>
          </ac:spMkLst>
        </pc:spChg>
        <pc:spChg chg="mod">
          <ac:chgData name="Steven Breedlove" userId="b314080881f0c5b6" providerId="LiveId" clId="{A12B0285-A27D-4491-B46E-CD18D7DD38F2}" dt="2026-02-09T15:30:10.300" v="1133" actId="6549"/>
          <ac:spMkLst>
            <pc:docMk/>
            <pc:sldMk cId="3140262888" sldId="267"/>
            <ac:spMk id="3" creationId="{09500F38-ADF3-D8DE-401A-0286581BD35F}"/>
          </ac:spMkLst>
        </pc:spChg>
      </pc:sldChg>
      <pc:sldChg chg="modSp new mod modAnim">
        <pc:chgData name="Steven Breedlove" userId="b314080881f0c5b6" providerId="LiveId" clId="{A12B0285-A27D-4491-B46E-CD18D7DD38F2}" dt="2026-02-09T15:31:16.878" v="1153" actId="6549"/>
        <pc:sldMkLst>
          <pc:docMk/>
          <pc:sldMk cId="3840416562" sldId="268"/>
        </pc:sldMkLst>
        <pc:spChg chg="mod">
          <ac:chgData name="Steven Breedlove" userId="b314080881f0c5b6" providerId="LiveId" clId="{A12B0285-A27D-4491-B46E-CD18D7DD38F2}" dt="2026-02-09T15:25:09.632" v="841" actId="20577"/>
          <ac:spMkLst>
            <pc:docMk/>
            <pc:sldMk cId="3840416562" sldId="268"/>
            <ac:spMk id="2" creationId="{6BD309FE-A60D-4CD9-4A3D-330243F688EB}"/>
          </ac:spMkLst>
        </pc:spChg>
        <pc:spChg chg="mod">
          <ac:chgData name="Steven Breedlove" userId="b314080881f0c5b6" providerId="LiveId" clId="{A12B0285-A27D-4491-B46E-CD18D7DD38F2}" dt="2026-02-09T15:31:16.878" v="1153" actId="6549"/>
          <ac:spMkLst>
            <pc:docMk/>
            <pc:sldMk cId="3840416562" sldId="268"/>
            <ac:spMk id="3" creationId="{C4D2B699-BD19-7A01-526D-5E7D991858A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7FDB-0F5D-1D51-79BB-26FA825DE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F1C3A-7A80-3A7F-24CF-A700F55DB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9A8D2-F8BC-6AFF-AFF6-0DF2F702B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7E7CE-39DE-26EC-988E-EDDDD3D5A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436C5-2BC8-40D1-A65C-FDFBCA02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24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601C2-21B9-3A39-6B83-76C265AF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0F7622-4FF9-5920-858B-7C7319F66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F8C23-DF5C-8ED3-8A51-2BC836311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07231-B873-0F0D-397F-069FC753B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96B15A-4191-1EAE-4E87-BA403501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0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B8C2FE-E34E-79DF-E2DF-877AF3AC2E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1D686-647B-91EC-49E2-4C5AED5D6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3BC5A-DB57-03ED-0259-8C2F9E0F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A10E0-672E-7D87-8960-A987F349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6A4B9-15C3-4A8A-3F47-8ACE99E45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2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6CBA8-2F1A-82D1-98BF-489468EC4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2FFDB-F6A5-8B48-ABA3-207E9E558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F0FFB-A9CD-12A3-4A70-A65E28FF5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672E5-5729-6F3E-A33A-4A18AAD1A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21DA1-D0FD-427F-4A96-8638F444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6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7F6E2-3035-9C1E-9C34-B287C75EA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F52F9-373F-AC39-96B2-280C132D3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263A7-EAC1-41C5-4679-1C232C239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64D52-D02C-D0B7-2C16-DD81D7BD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3A754-BBAF-0E4E-7D70-642F704E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62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8433B-430C-9F2F-2A48-EAC3D092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72762-67A4-2A3E-D161-1C7B9E3AD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DBAEEA-C415-E2D9-A6EE-1D9636626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3C5F4-DBD7-BE0A-8B51-F1B30E500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49416D-ECA1-4AD7-9E0D-208922CD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47DC3-23DF-9DE6-C765-60817379D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1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A93D8-7861-DCE3-7583-A656742E1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21945-ABF8-D73A-76C9-6C019158A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2EBB6-2C6C-B3F9-0A57-360DAAC84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A3B0C5-DA11-2CE6-61B2-796F24E42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149E03-CFA9-E517-46CD-754842B9C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E9F47-CC7D-C720-88BE-A3BDCDE9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5D4199-9914-B587-CC1E-2EE1372C5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8D0460-E488-E8D3-A368-2D2DC557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50ED-FD92-D372-9CDC-44402B49D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1E658F-F58A-204B-7F9A-94AEC109A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4B14E-F8C5-2864-A400-2DA54452B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D07D1-6F3D-6CBA-5E2D-FA063E1F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38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24A9EA-7A03-ADD6-6B44-F5C20DFD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7E0F0D-8B3E-4505-C159-EEEE3E66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DCC5A-5453-7659-CFC3-B0B1B075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42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8D1E-4877-F14D-B476-7B19A602E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AA2B5-10E9-64C2-76B8-477C6C513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2A21F-999F-390E-84B8-26BA839B3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46B33-2351-8068-6EAA-C769D42F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DA870-55E4-6D05-374F-E832730C4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CACF8-4CF8-D81A-F7A4-F3111EC00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3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D48-7F9D-13B0-3DD2-46A95F68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5DBA5F-CA5B-2742-E976-A9E81D407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29F7A-8DB3-B9E5-B92F-93B0194E3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70A44D-8A5B-012C-10F2-95187847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7B055-792F-FC16-A285-F41AD987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DCB61B-2C57-5CEA-D13E-160FF279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EF20BE-3B78-E51F-7AB2-F5E32AC62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14287-4AA1-D185-55CC-385C26BDC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C24FD-4328-04FB-4DBF-79EF6C0BB0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D661E1-7AB6-4D9B-8DF6-C8ACE2981351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4F1DA-A86D-2D88-2458-61314AE3CB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92BB9-88CD-D5DC-A7B7-FDD479937D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50801D-0C35-4AF1-88BE-74A670ED5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3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75C85-13FE-A6CA-CBA3-DCD9AE4F6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7ADC38-C661-5C02-976A-19D27FD972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E25DD1C-C451-6DEC-19E9-803B53C41CAA}"/>
              </a:ext>
            </a:extLst>
          </p:cNvPr>
          <p:cNvSpPr txBox="1"/>
          <p:nvPr/>
        </p:nvSpPr>
        <p:spPr>
          <a:xfrm>
            <a:off x="4288971" y="0"/>
            <a:ext cx="7903029" cy="6878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n w="19050">
                  <a:solidFill>
                    <a:schemeClr val="bg1"/>
                  </a:solidFill>
                </a:ln>
              </a:rPr>
              <a:t>When Prayers are Not Hea</a:t>
            </a:r>
            <a:r>
              <a:rPr lang="en-US" sz="9600" b="1" dirty="0">
                <a:ln w="19050">
                  <a:solidFill>
                    <a:schemeClr val="bg1"/>
                  </a:solidFill>
                </a:ln>
              </a:rPr>
              <a:t>rd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b="1" dirty="0">
                <a:ln w="1270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“When the Answer is No”</a:t>
            </a:r>
          </a:p>
        </p:txBody>
      </p:sp>
    </p:spTree>
    <p:extLst>
      <p:ext uri="{BB962C8B-B14F-4D97-AF65-F5344CB8AC3E}">
        <p14:creationId xmlns:p14="http://schemas.microsoft.com/office/powerpoint/2010/main" val="1880276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309FE-A60D-4CD9-4A3D-330243F6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Put Your Trust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2B699-BD19-7A01-526D-5E7D99185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/>
              <a:t>When we are in the time of trial, let us trust God to work out </a:t>
            </a:r>
            <a:r>
              <a:rPr lang="en-US" sz="4000" b="1"/>
              <a:t>our situation </a:t>
            </a:r>
            <a:r>
              <a:rPr lang="en-US" sz="4000" b="1" dirty="0"/>
              <a:t>according to His will.</a:t>
            </a:r>
          </a:p>
          <a:p>
            <a:r>
              <a:rPr lang="en-US" sz="4000" b="1" dirty="0"/>
              <a:t>His plan is far greater than ours and He sees the results of His actions.</a:t>
            </a:r>
          </a:p>
          <a:p>
            <a:r>
              <a:rPr lang="en-US" sz="4000" b="1" dirty="0"/>
              <a:t>When God says “No” to us, let us recognize that He is working through us to accomplish His plan.</a:t>
            </a:r>
          </a:p>
        </p:txBody>
      </p:sp>
    </p:spTree>
    <p:extLst>
      <p:ext uri="{BB962C8B-B14F-4D97-AF65-F5344CB8AC3E}">
        <p14:creationId xmlns:p14="http://schemas.microsoft.com/office/powerpoint/2010/main" val="384041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2FFA5-CDD0-4296-70EC-464148AB9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Why “No”?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84564-FC4F-92A5-CBAF-658D6DA0B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You may need to work on yourself.</a:t>
            </a:r>
          </a:p>
          <a:p>
            <a:r>
              <a:rPr lang="en-US" sz="5400" b="1" dirty="0"/>
              <a:t>You ask a-miss.</a:t>
            </a:r>
          </a:p>
          <a:p>
            <a:r>
              <a:rPr lang="en-US" sz="5400" b="1" dirty="0"/>
              <a:t>God has other plans for you.</a:t>
            </a:r>
          </a:p>
          <a:p>
            <a:r>
              <a:rPr lang="en-US" sz="5400" b="1" dirty="0"/>
              <a:t>God may need you elsewhere.  </a:t>
            </a:r>
          </a:p>
        </p:txBody>
      </p:sp>
    </p:spTree>
    <p:extLst>
      <p:ext uri="{BB962C8B-B14F-4D97-AF65-F5344CB8AC3E}">
        <p14:creationId xmlns:p14="http://schemas.microsoft.com/office/powerpoint/2010/main" val="932504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50733C-B745-9177-F090-E44972DCD7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5" r="6345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497CD99-51E6-6C68-60C5-636E59DE559E}"/>
              </a:ext>
            </a:extLst>
          </p:cNvPr>
          <p:cNvSpPr txBox="1"/>
          <p:nvPr/>
        </p:nvSpPr>
        <p:spPr>
          <a:xfrm>
            <a:off x="0" y="348343"/>
            <a:ext cx="52578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Remember:</a:t>
            </a:r>
          </a:p>
          <a:p>
            <a:pPr algn="ctr"/>
            <a:endParaRPr lang="en-US" sz="28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pPr algn="ctr"/>
            <a:r>
              <a:rPr lang="en-US" sz="8800" b="1" dirty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God Said, “No” to His Son</a:t>
            </a:r>
          </a:p>
        </p:txBody>
      </p:sp>
    </p:spTree>
    <p:extLst>
      <p:ext uri="{BB962C8B-B14F-4D97-AF65-F5344CB8AC3E}">
        <p14:creationId xmlns:p14="http://schemas.microsoft.com/office/powerpoint/2010/main" val="221099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89CF9-7711-EB0C-8849-0DD213ED8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Psalm 22:27-28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E7EAF-4F65-7854-466F-98AFC6D52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baseline="30000" dirty="0"/>
              <a:t>27 </a:t>
            </a:r>
            <a:r>
              <a:rPr lang="en-US" sz="4800" dirty="0"/>
              <a:t>All the ends of the earth will remember and turn to the </a:t>
            </a:r>
            <a:r>
              <a:rPr lang="en-US" sz="4800" cap="small" dirty="0"/>
              <a:t>Lord</a:t>
            </a:r>
            <a:r>
              <a:rPr lang="en-US" sz="4800" dirty="0"/>
              <a:t>, And all the families of the nations will worship before You.  </a:t>
            </a:r>
            <a:r>
              <a:rPr lang="en-US" sz="4800" b="1" baseline="30000" dirty="0"/>
              <a:t>28 </a:t>
            </a:r>
            <a:r>
              <a:rPr lang="en-US" sz="4800" dirty="0"/>
              <a:t>For the kingdom is the </a:t>
            </a:r>
            <a:r>
              <a:rPr lang="en-US" sz="4800" cap="small" dirty="0"/>
              <a:t>Lord</a:t>
            </a:r>
            <a:r>
              <a:rPr lang="en-US" sz="4800" dirty="0"/>
              <a:t>’</a:t>
            </a:r>
            <a:r>
              <a:rPr lang="en-US" sz="4800" cap="small" dirty="0"/>
              <a:t>s </a:t>
            </a:r>
            <a:r>
              <a:rPr lang="en-US" sz="4800" dirty="0"/>
              <a:t>And He rules over the nations.</a:t>
            </a:r>
          </a:p>
        </p:txBody>
      </p:sp>
    </p:spTree>
    <p:extLst>
      <p:ext uri="{BB962C8B-B14F-4D97-AF65-F5344CB8AC3E}">
        <p14:creationId xmlns:p14="http://schemas.microsoft.com/office/powerpoint/2010/main" val="309192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FA4F8-68E8-C200-C66F-1E0EE667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650C84-28E3-CE48-CC27-1B39AB12D5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85AAD2-BB96-47B2-2182-17C8EF72C448}"/>
              </a:ext>
            </a:extLst>
          </p:cNvPr>
          <p:cNvSpPr txBox="1"/>
          <p:nvPr/>
        </p:nvSpPr>
        <p:spPr>
          <a:xfrm>
            <a:off x="707571" y="533400"/>
            <a:ext cx="49312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When Prayers are Not Heard</a:t>
            </a:r>
          </a:p>
        </p:txBody>
      </p:sp>
    </p:spTree>
    <p:extLst>
      <p:ext uri="{BB962C8B-B14F-4D97-AF65-F5344CB8AC3E}">
        <p14:creationId xmlns:p14="http://schemas.microsoft.com/office/powerpoint/2010/main" val="356535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29952-5244-7AAE-6381-ACA3E1769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Remember to Praise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3BA87-2D8D-833B-C02A-9C1562A78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Matthew 6:9 (NASB)</a:t>
            </a:r>
          </a:p>
          <a:p>
            <a:r>
              <a:rPr lang="en-US" sz="5400" b="1" dirty="0"/>
              <a:t>The Lord’s Prayer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“Pray, then, in this way: ‘Our Father, who is in heaven, </a:t>
            </a:r>
            <a:r>
              <a:rPr lang="en-US" sz="5400" b="1" u="sng" dirty="0">
                <a:solidFill>
                  <a:srgbClr val="0070C0"/>
                </a:solidFill>
              </a:rPr>
              <a:t>Hallowed be Your name</a:t>
            </a:r>
            <a:r>
              <a:rPr lang="en-US" sz="5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3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8EA95-A277-5604-5BB2-1D1106B06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Remember God is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D5071-C206-EA67-5EF6-A3F03C79A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1 Corinthians 1:9 (NASB)</a:t>
            </a:r>
          </a:p>
          <a:p>
            <a:r>
              <a:rPr lang="en-US" sz="5400" b="1" baseline="30000" dirty="0"/>
              <a:t>9 </a:t>
            </a:r>
            <a:r>
              <a:rPr lang="en-US" sz="5400" b="1" u="sng" dirty="0">
                <a:solidFill>
                  <a:srgbClr val="0070C0"/>
                </a:solidFill>
              </a:rPr>
              <a:t>God is faithful</a:t>
            </a:r>
            <a:r>
              <a:rPr lang="en-US" sz="5400" dirty="0"/>
              <a:t>, through whom you were called into fellowship with His Son, Jesus Christ our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8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56310-660E-245F-8572-96683E0E4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Remember God is Faithful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97EA0-1751-46DA-363F-11D15AAE8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God has always been and will always be loyal to His people.</a:t>
            </a:r>
          </a:p>
          <a:p>
            <a:r>
              <a:rPr lang="en-US" sz="4800" b="1" dirty="0"/>
              <a:t>It would be contrary to His nature to fail to keep His word.</a:t>
            </a:r>
          </a:p>
          <a:p>
            <a:r>
              <a:rPr lang="en-US" sz="4800" b="1" dirty="0"/>
              <a:t>God will always be with us and never betray His promises to us.</a:t>
            </a:r>
          </a:p>
        </p:txBody>
      </p:sp>
    </p:spTree>
    <p:extLst>
      <p:ext uri="{BB962C8B-B14F-4D97-AF65-F5344CB8AC3E}">
        <p14:creationId xmlns:p14="http://schemas.microsoft.com/office/powerpoint/2010/main" val="147909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9289-4B16-058E-A7D0-35ECAE2AA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is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C4CD2-C67A-F9B3-8684-10CB92DC2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Joshua 24:19 (NASB)</a:t>
            </a:r>
          </a:p>
          <a:p>
            <a:r>
              <a:rPr lang="en-US" sz="4800" b="1" baseline="30000" dirty="0"/>
              <a:t>19 </a:t>
            </a:r>
            <a:r>
              <a:rPr lang="en-US" sz="4800" dirty="0"/>
              <a:t>Then Joshua said to the people, “You will not be able to serve the </a:t>
            </a:r>
            <a:r>
              <a:rPr lang="en-US" sz="4800" cap="small" dirty="0"/>
              <a:t>Lord</a:t>
            </a:r>
            <a:r>
              <a:rPr lang="en-US" sz="4800" dirty="0"/>
              <a:t>, for </a:t>
            </a:r>
            <a:r>
              <a:rPr lang="en-US" sz="4800" b="1" u="sng" dirty="0">
                <a:solidFill>
                  <a:srgbClr val="0070C0"/>
                </a:solidFill>
              </a:rPr>
              <a:t>He is a holy God</a:t>
            </a:r>
            <a:r>
              <a:rPr lang="en-US" sz="4800" dirty="0"/>
              <a:t>. He is a jealous God; He will not forgive your wrongdoing or your sins.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9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1A53-FAFD-3229-1D80-CC0FC263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is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00F38-ADF3-D8DE-401A-0286581BD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God is pure and free from evil.</a:t>
            </a:r>
          </a:p>
          <a:p>
            <a:r>
              <a:rPr lang="en-US" sz="4400" b="1" dirty="0"/>
              <a:t>He will never mistreat anyone especially His own children.</a:t>
            </a:r>
          </a:p>
          <a:p>
            <a:r>
              <a:rPr lang="en-US" sz="4400" b="1" dirty="0"/>
              <a:t>If saying “Yes” goes against His righteous nature or His holy will, He will say “No”.</a:t>
            </a:r>
          </a:p>
        </p:txBody>
      </p:sp>
    </p:spTree>
    <p:extLst>
      <p:ext uri="{BB962C8B-B14F-4D97-AF65-F5344CB8AC3E}">
        <p14:creationId xmlns:p14="http://schemas.microsoft.com/office/powerpoint/2010/main" val="314026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75B0C-DDAD-83F4-8B8A-A3FB6162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Put Your Trust in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754D8-4019-D0FD-16E0-D59ED87B5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Proverbs 3:5-6 (NASB)</a:t>
            </a:r>
          </a:p>
          <a:p>
            <a:r>
              <a:rPr lang="en-US" sz="4800" b="1" baseline="30000" dirty="0"/>
              <a:t>5 </a:t>
            </a:r>
            <a:r>
              <a:rPr lang="en-US" sz="4800" dirty="0"/>
              <a:t>Trust in the </a:t>
            </a:r>
            <a:r>
              <a:rPr lang="en-US" sz="4800" cap="small" dirty="0"/>
              <a:t>Lord</a:t>
            </a:r>
            <a:r>
              <a:rPr lang="en-US" sz="4800" dirty="0"/>
              <a:t> with all your heart</a:t>
            </a:r>
            <a:br>
              <a:rPr lang="en-US" sz="4800" dirty="0"/>
            </a:br>
            <a:r>
              <a:rPr lang="en-US" sz="4800" dirty="0"/>
              <a:t>And do not lean on your own understanding.</a:t>
            </a:r>
            <a:br>
              <a:rPr lang="en-US" sz="4800" dirty="0"/>
            </a:br>
            <a:r>
              <a:rPr lang="en-US" sz="4800" b="1" baseline="30000" dirty="0"/>
              <a:t>6 </a:t>
            </a:r>
            <a:r>
              <a:rPr lang="en-US" sz="4800" dirty="0"/>
              <a:t>In all your ways acknowledge Him,</a:t>
            </a:r>
            <a:br>
              <a:rPr lang="en-US" sz="4800" dirty="0"/>
            </a:br>
            <a:r>
              <a:rPr lang="en-US" sz="4800" dirty="0"/>
              <a:t>And He will make your paths straight.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00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418</Words>
  <Application>Microsoft Office PowerPoint</Application>
  <PresentationFormat>Widescreen</PresentationFormat>
  <Paragraphs>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Psalm 22:27-28</vt:lpstr>
      <vt:lpstr>PowerPoint Presentation</vt:lpstr>
      <vt:lpstr>Remember to Praise God</vt:lpstr>
      <vt:lpstr>Remember God is Faithful</vt:lpstr>
      <vt:lpstr>Remember God is Faithful</vt:lpstr>
      <vt:lpstr>God is Holy</vt:lpstr>
      <vt:lpstr>God is Holy</vt:lpstr>
      <vt:lpstr>Put Your Trust in God</vt:lpstr>
      <vt:lpstr>Put Your Trust in God</vt:lpstr>
      <vt:lpstr>Why “No”?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2026-02-05T16:43:41Z</dcterms:created>
  <dcterms:modified xsi:type="dcterms:W3CDTF">2026-02-09T15:31:20Z</dcterms:modified>
</cp:coreProperties>
</file>