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1E57E3-67AA-48FA-9C41-161910C4E434}" v="1" dt="2026-01-06T17:23:46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Breedlove" userId="b314080881f0c5b6" providerId="LiveId" clId="{A12B0285-A27D-4491-B46E-CD18D7DD38F2}"/>
    <pc:docChg chg="modSld">
      <pc:chgData name="Steven Breedlove" userId="b314080881f0c5b6" providerId="LiveId" clId="{A12B0285-A27D-4491-B46E-CD18D7DD38F2}" dt="2026-01-06T17:23:46.716" v="0"/>
      <pc:docMkLst>
        <pc:docMk/>
      </pc:docMkLst>
      <pc:sldChg chg="modAnim">
        <pc:chgData name="Steven Breedlove" userId="b314080881f0c5b6" providerId="LiveId" clId="{A12B0285-A27D-4491-B46E-CD18D7DD38F2}" dt="2026-01-06T17:23:46.716" v="0"/>
        <pc:sldMkLst>
          <pc:docMk/>
          <pc:sldMk cId="1038279082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C57FB-0618-F02F-7AFF-D5EC7A249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4399B0-B82F-A4CB-BBC2-259F76A75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5CE8D-9626-7C40-2020-5EBEB758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127ED-0E4C-8013-D5E4-8A52EED2C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DF89A-F526-BA4A-8AB0-55B7A5C6D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0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F56F7-5907-940C-5719-5AFD3566F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50AC98-3834-5AF1-1A5F-9613662C0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D731C-7108-94C0-A64D-1B93D231A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0AB3E-2EDE-DA03-89ED-D7178431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8EFF4-A88E-664C-09B4-CD201048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6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B775CE-A724-5D31-321E-4D16D300B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30F3E-2F42-0D8A-88C8-ADC4B2242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E4B0C-13E0-BB92-7962-40916EE24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63CE5-3EDD-24E9-3CD0-FC357192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AFD6B-53C8-0F0D-858C-60C1A8473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0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97B66-DA90-FC04-8CFC-C863475BB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9E4C3-1A62-1EFF-EA5A-209862C30A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6F56A-0E22-BCCA-1E6A-590E52110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9AE82-FC92-165F-1723-30E0E796E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F1B14-2250-337B-BA46-BD6AF269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4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95D4E-79D1-866F-E994-16FC09D9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6EDE6-AB00-4F08-2494-ABB6BA0E5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6D260-F2A0-5806-5F4C-D57787633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61C29-CC8D-38D9-875E-74BCF735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4340C-AB69-87E8-2140-BB3BD910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3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6BAA9-8BF0-F590-EA06-32C03E395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1B00-1A98-AEF9-06C1-F6E050C194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15857C-50DA-13D8-8436-A143ECF4B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D9D8D-053A-5D3D-CF0B-FEF9C769E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98ECF-99E8-4CB8-DE54-D82E61B08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AFF27-34CC-3F91-2B6C-E6AAB329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7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B964D-3D65-03D6-C732-53039A1B0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1A5EA-0DC6-7DAF-2361-1C6E83162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B75B0-4C0F-CDB5-B51D-D9D9376B4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FF578-1061-7953-DBF8-1CDE3B4C52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FA53B-DC24-12ED-8B05-A3DB0902B0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D022C7-A0DB-B76C-8F42-AAE071791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C54F3B-DC31-BCE2-ECEF-6A55FAA45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3E1A5D-1567-140C-4AE6-3B74A1C9C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5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32E4-D7F2-6BC9-22A0-32860C963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F69A42-DD44-52D5-3312-14B7818BA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01CB3-40C1-ECF1-E929-101B0194A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E870B-37AA-6962-0F86-B519F39F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39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6846BF-4C55-45D8-1E8C-8A63EE642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D2C0A-751A-060C-3E8D-F673DBFF2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7497F-8307-50EC-8901-BD0C4D219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48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52B97-209D-C138-228C-1F4A0992F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F6CB5-7FF7-CD54-DF8D-DD36EC9BF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6C7FF-DA86-D408-14A4-FF3CEE6A7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C2EC4-2700-C75F-7C8A-34C66684F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EF75B-1AD1-9621-5681-39EB3327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0D67E-CA0B-AFC9-714A-EFBCE3A5C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6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899C4-9D2E-961B-B430-2C8750CD7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A536D6-B96B-B2CE-8517-6761441FFF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34650-6775-45BB-0058-587D7AD8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E3ACB-18FD-7B80-AE4E-539B83E81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042A68-07F8-18AA-57B2-76F4211EE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57F6C-DB0B-5447-CE6B-058EDEC80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94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22A651-BA47-E71E-CE60-340BDC27E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503E3-8D1F-DE7E-4ADD-77E6BAA87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F07B-DC23-3C32-3F87-A16F261C7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2C8E57-5C61-41AE-A1B5-6F3C5FA9591B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27456-471A-0077-F140-E946FA02FA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7A9E6-B666-776D-5046-5F02CC347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43502B-2BDA-4CBB-BC25-F0A38B5AA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90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FAEDBA-8AD4-8695-C47C-0968CF6DCA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4" r="7724" b="1"/>
          <a:stretch>
            <a:fillRect/>
          </a:stretch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EB23384-1F46-DC78-F561-6C4D86FF3AFA}"/>
              </a:ext>
            </a:extLst>
          </p:cNvPr>
          <p:cNvSpPr txBox="1"/>
          <p:nvPr/>
        </p:nvSpPr>
        <p:spPr>
          <a:xfrm>
            <a:off x="0" y="-1"/>
            <a:ext cx="3886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8800" b="1" dirty="0">
              <a:solidFill>
                <a:schemeClr val="bg1"/>
              </a:solidFill>
            </a:endParaRPr>
          </a:p>
          <a:p>
            <a:pPr algn="ctr"/>
            <a:r>
              <a:rPr lang="en-US" sz="8800" b="1" dirty="0">
                <a:solidFill>
                  <a:schemeClr val="bg1"/>
                </a:solidFill>
              </a:rPr>
              <a:t>How We Are to Act</a:t>
            </a:r>
          </a:p>
        </p:txBody>
      </p:sp>
    </p:spTree>
    <p:extLst>
      <p:ext uri="{BB962C8B-B14F-4D97-AF65-F5344CB8AC3E}">
        <p14:creationId xmlns:p14="http://schemas.microsoft.com/office/powerpoint/2010/main" val="3871712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902B4-4AD9-1B53-8759-8714EEB15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Edify One Another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E9FA7-695E-9CAA-81DA-02DD34C3C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Ephesians 4:29 (NASB)</a:t>
            </a:r>
          </a:p>
          <a:p>
            <a:r>
              <a:rPr lang="en-US" sz="4400" b="1" baseline="30000" dirty="0"/>
              <a:t>29 </a:t>
            </a:r>
            <a:r>
              <a:rPr lang="en-US" sz="4400" dirty="0"/>
              <a:t>Let no unwholesome word come out of your mouth, but if </a:t>
            </a:r>
            <a:r>
              <a:rPr lang="en-US" sz="4400" i="1" dirty="0"/>
              <a:t>there is</a:t>
            </a:r>
            <a:r>
              <a:rPr lang="en-US" sz="4400" dirty="0"/>
              <a:t> any good </a:t>
            </a:r>
            <a:r>
              <a:rPr lang="en-US" sz="4400" i="1" dirty="0"/>
              <a:t>word</a:t>
            </a:r>
            <a:r>
              <a:rPr lang="en-US" sz="4400" dirty="0"/>
              <a:t> for </a:t>
            </a:r>
            <a:r>
              <a:rPr lang="en-US" sz="4400" b="1" u="sng" dirty="0">
                <a:solidFill>
                  <a:srgbClr val="0070C0"/>
                </a:solidFill>
              </a:rPr>
              <a:t>edification</a:t>
            </a:r>
            <a:r>
              <a:rPr lang="en-US" sz="4400" dirty="0"/>
              <a:t> according to the need </a:t>
            </a:r>
            <a:r>
              <a:rPr lang="en-US" sz="4400" i="1" dirty="0"/>
              <a:t>of the moment, say that</a:t>
            </a:r>
            <a:r>
              <a:rPr lang="en-US" sz="4400" dirty="0"/>
              <a:t>, so that it will give grace to those who hear.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6709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E3F59-BAED-650C-C6E9-5740ABEA0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B623026-8FFC-DF02-AB96-4C30A0CAF6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3BA199-BD2A-39CB-9745-7A9504501033}"/>
              </a:ext>
            </a:extLst>
          </p:cNvPr>
          <p:cNvSpPr txBox="1"/>
          <p:nvPr/>
        </p:nvSpPr>
        <p:spPr>
          <a:xfrm>
            <a:off x="6096000" y="0"/>
            <a:ext cx="6096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</a:rPr>
              <a:t>You are the Light of the World</a:t>
            </a:r>
          </a:p>
        </p:txBody>
      </p:sp>
    </p:spTree>
    <p:extLst>
      <p:ext uri="{BB962C8B-B14F-4D97-AF65-F5344CB8AC3E}">
        <p14:creationId xmlns:p14="http://schemas.microsoft.com/office/powerpoint/2010/main" val="103827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F411B-B797-CB4D-2AFD-66B883E6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Matthew 25:35-36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4D635-7A54-D27A-D44D-45477CE9B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baseline="30000" dirty="0"/>
              <a:t>35 </a:t>
            </a:r>
            <a:r>
              <a:rPr lang="en-US" sz="4400" dirty="0"/>
              <a:t>For I was hungry, and you gave Me </a:t>
            </a:r>
            <a:r>
              <a:rPr lang="en-US" sz="4400" i="1" dirty="0"/>
              <a:t>something</a:t>
            </a:r>
            <a:r>
              <a:rPr lang="en-US" sz="4400" dirty="0"/>
              <a:t> to eat; I was thirsty, and you gave Me </a:t>
            </a:r>
            <a:r>
              <a:rPr lang="en-US" sz="4400" i="1" dirty="0"/>
              <a:t>something</a:t>
            </a:r>
            <a:r>
              <a:rPr lang="en-US" sz="4400" dirty="0"/>
              <a:t> to drink; I was a stranger, and you invited Me in; </a:t>
            </a:r>
            <a:r>
              <a:rPr lang="en-US" sz="4400" b="1" baseline="30000" dirty="0"/>
              <a:t>36 </a:t>
            </a:r>
            <a:r>
              <a:rPr lang="en-US" sz="4400" dirty="0"/>
              <a:t>naked, and you clothed Me; I was sick, and you visited Me; I was in prison, and you came to Me.’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36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D7A461D-5AEC-4486-5A78-49A710BD18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4" r="7724" b="1"/>
          <a:stretch>
            <a:fillRect/>
          </a:stretch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A29F4C46-59BA-EA05-8538-D4DB3B620431}"/>
              </a:ext>
            </a:extLst>
          </p:cNvPr>
          <p:cNvSpPr txBox="1"/>
          <p:nvPr/>
        </p:nvSpPr>
        <p:spPr>
          <a:xfrm>
            <a:off x="-2" y="0"/>
            <a:ext cx="388620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0" b="1" dirty="0">
              <a:solidFill>
                <a:schemeClr val="bg1"/>
              </a:solidFill>
            </a:endParaRPr>
          </a:p>
          <a:p>
            <a:pPr algn="ctr"/>
            <a:r>
              <a:rPr lang="en-US" sz="8000" b="1" dirty="0">
                <a:solidFill>
                  <a:schemeClr val="bg1"/>
                </a:solidFill>
              </a:rPr>
              <a:t>How We Are to Act</a:t>
            </a: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</a:rPr>
              <a:t>Ephesians 4:25-29</a:t>
            </a:r>
          </a:p>
        </p:txBody>
      </p:sp>
    </p:spTree>
    <p:extLst>
      <p:ext uri="{BB962C8B-B14F-4D97-AF65-F5344CB8AC3E}">
        <p14:creationId xmlns:p14="http://schemas.microsoft.com/office/powerpoint/2010/main" val="215189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671F4-CF67-E338-FE26-BBB2FA0E2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Truth Overcomes 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C70F3-7DA5-10A7-36C9-95FBEDFCC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4:25 (NASB)</a:t>
            </a:r>
          </a:p>
          <a:p>
            <a:r>
              <a:rPr lang="en-US" sz="5400" b="1" baseline="30000" dirty="0"/>
              <a:t>25 </a:t>
            </a:r>
            <a:r>
              <a:rPr lang="en-US" sz="5400" dirty="0"/>
              <a:t>Therefore, ridding yourselves of falsehood, </a:t>
            </a:r>
            <a:r>
              <a:rPr lang="en-US" sz="5400" b="1" u="sng" cap="small" dirty="0">
                <a:solidFill>
                  <a:srgbClr val="0070C0"/>
                </a:solidFill>
              </a:rPr>
              <a:t>speak truth </a:t>
            </a:r>
            <a:r>
              <a:rPr lang="en-US" sz="5400" cap="small" dirty="0"/>
              <a:t>each one </a:t>
            </a:r>
            <a:r>
              <a:rPr lang="en-US" sz="5400" i="1" cap="small" dirty="0"/>
              <a:t>of you</a:t>
            </a:r>
            <a:r>
              <a:rPr lang="en-US" sz="5400" cap="small" dirty="0"/>
              <a:t> with his neighbor</a:t>
            </a:r>
            <a:r>
              <a:rPr lang="en-US" sz="5400" dirty="0"/>
              <a:t>, because we are parts of one another. </a:t>
            </a:r>
          </a:p>
        </p:txBody>
      </p:sp>
    </p:spTree>
    <p:extLst>
      <p:ext uri="{BB962C8B-B14F-4D97-AF65-F5344CB8AC3E}">
        <p14:creationId xmlns:p14="http://schemas.microsoft.com/office/powerpoint/2010/main" val="294181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8B7AE-A64E-CB30-15A1-F7F9FC1B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Righteous Anger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73EE-4CC5-F240-A35A-353F4CB5D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Ephesians 4:26 (NASB)</a:t>
            </a:r>
          </a:p>
          <a:p>
            <a:r>
              <a:rPr lang="en-US" sz="5400" b="1" baseline="30000" dirty="0"/>
              <a:t>26 </a:t>
            </a:r>
            <a:r>
              <a:rPr lang="en-US" sz="5400" b="1" u="sng" cap="small" dirty="0">
                <a:solidFill>
                  <a:srgbClr val="0070C0"/>
                </a:solidFill>
              </a:rPr>
              <a:t>Be angry</a:t>
            </a:r>
            <a:r>
              <a:rPr lang="en-US" sz="5400" b="1" u="sng" dirty="0">
                <a:solidFill>
                  <a:srgbClr val="0070C0"/>
                </a:solidFill>
              </a:rPr>
              <a:t> </a:t>
            </a:r>
            <a:r>
              <a:rPr lang="en-US" sz="5400" b="1" u="sng" cap="small" dirty="0">
                <a:solidFill>
                  <a:srgbClr val="0070C0"/>
                </a:solidFill>
              </a:rPr>
              <a:t>and </a:t>
            </a:r>
            <a:r>
              <a:rPr lang="en-US" sz="5400" b="1" i="1" u="sng" cap="small" dirty="0">
                <a:solidFill>
                  <a:srgbClr val="0070C0"/>
                </a:solidFill>
              </a:rPr>
              <a:t>yet</a:t>
            </a:r>
            <a:r>
              <a:rPr lang="en-US" sz="5400" b="1" u="sng" cap="small" dirty="0">
                <a:solidFill>
                  <a:srgbClr val="0070C0"/>
                </a:solidFill>
              </a:rPr>
              <a:t> do not sin</a:t>
            </a:r>
            <a:r>
              <a:rPr lang="en-US" sz="5400" dirty="0"/>
              <a:t>; do not let the sun go down on your anger, </a:t>
            </a:r>
          </a:p>
        </p:txBody>
      </p:sp>
    </p:spTree>
    <p:extLst>
      <p:ext uri="{BB962C8B-B14F-4D97-AF65-F5344CB8AC3E}">
        <p14:creationId xmlns:p14="http://schemas.microsoft.com/office/powerpoint/2010/main" val="386488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84B4B-C413-88ED-8816-3F75534BF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Resist Satan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D23AD-8676-21C7-ECC3-36793ACC1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Ephesians 4:27 (NASB)</a:t>
            </a:r>
          </a:p>
          <a:p>
            <a:r>
              <a:rPr lang="en-US" sz="5400" b="1" baseline="30000" dirty="0"/>
              <a:t>27 </a:t>
            </a:r>
            <a:r>
              <a:rPr lang="en-US" sz="5400" dirty="0"/>
              <a:t>and do not give the devil an opportunity. </a:t>
            </a:r>
          </a:p>
        </p:txBody>
      </p:sp>
    </p:spTree>
    <p:extLst>
      <p:ext uri="{BB962C8B-B14F-4D97-AF65-F5344CB8AC3E}">
        <p14:creationId xmlns:p14="http://schemas.microsoft.com/office/powerpoint/2010/main" val="267395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7DBF2-D239-3DD4-36F1-64C550952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Repent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02407-D250-FA99-6913-D40049032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Ephesians 4:28 (NASB)</a:t>
            </a:r>
          </a:p>
          <a:p>
            <a:r>
              <a:rPr lang="en-US" sz="4400" b="1" baseline="30000" dirty="0"/>
              <a:t>28 </a:t>
            </a:r>
            <a:r>
              <a:rPr lang="en-US" sz="4400" dirty="0"/>
              <a:t>The one who steals must </a:t>
            </a:r>
            <a:r>
              <a:rPr lang="en-US" sz="4400" b="1" u="sng" dirty="0">
                <a:solidFill>
                  <a:srgbClr val="0070C0"/>
                </a:solidFill>
              </a:rPr>
              <a:t>no longer steal</a:t>
            </a:r>
            <a:r>
              <a:rPr lang="en-US" sz="4400" dirty="0"/>
              <a:t>; but rather he must labor, producing with his own hands what is good, so that he will have </a:t>
            </a:r>
            <a:r>
              <a:rPr lang="en-US" sz="4400" i="1" dirty="0"/>
              <a:t>something</a:t>
            </a:r>
            <a:r>
              <a:rPr lang="en-US" sz="4400" dirty="0"/>
              <a:t> to share with the one who has need. </a:t>
            </a:r>
          </a:p>
        </p:txBody>
      </p:sp>
    </p:spTree>
    <p:extLst>
      <p:ext uri="{BB962C8B-B14F-4D97-AF65-F5344CB8AC3E}">
        <p14:creationId xmlns:p14="http://schemas.microsoft.com/office/powerpoint/2010/main" val="20282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82902-3DC6-427B-A4EA-DAB002788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Give to Those in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F16A5-46DF-4CF2-C080-A8DA87BB9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Ephesians 4:28 (NASB)</a:t>
            </a:r>
          </a:p>
          <a:p>
            <a:r>
              <a:rPr lang="en-US" sz="4400" b="1" baseline="30000" dirty="0"/>
              <a:t>28 </a:t>
            </a:r>
            <a:r>
              <a:rPr lang="en-US" sz="4400" dirty="0"/>
              <a:t>The one who steals must no longer steal; but rather he must labor, producing with his own hands what is good, so that he will have </a:t>
            </a:r>
            <a:r>
              <a:rPr lang="en-US" sz="4400" i="1" dirty="0"/>
              <a:t>something</a:t>
            </a:r>
            <a:r>
              <a:rPr lang="en-US" sz="4400" dirty="0"/>
              <a:t> to </a:t>
            </a:r>
            <a:r>
              <a:rPr lang="en-US" sz="4400" b="1" u="sng" dirty="0">
                <a:solidFill>
                  <a:srgbClr val="0070C0"/>
                </a:solidFill>
              </a:rPr>
              <a:t>share with the one who has need. </a:t>
            </a:r>
          </a:p>
        </p:txBody>
      </p:sp>
    </p:spTree>
    <p:extLst>
      <p:ext uri="{BB962C8B-B14F-4D97-AF65-F5344CB8AC3E}">
        <p14:creationId xmlns:p14="http://schemas.microsoft.com/office/powerpoint/2010/main" val="797793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95BC6-D5DE-134C-888D-FB4B3AF8C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Do Not Condemn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E5C8C-D531-A071-95EA-7713862F4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Ephesians 4:29 (NASB)</a:t>
            </a:r>
          </a:p>
          <a:p>
            <a:r>
              <a:rPr lang="en-US" sz="4400" b="1" baseline="30000" dirty="0"/>
              <a:t>29 </a:t>
            </a:r>
            <a:r>
              <a:rPr lang="en-US" sz="4400" dirty="0"/>
              <a:t>Let </a:t>
            </a:r>
            <a:r>
              <a:rPr lang="en-US" sz="4400" b="1" u="sng" dirty="0">
                <a:solidFill>
                  <a:srgbClr val="0070C0"/>
                </a:solidFill>
              </a:rPr>
              <a:t>no unwholesome word </a:t>
            </a:r>
            <a:r>
              <a:rPr lang="en-US" sz="4400" dirty="0"/>
              <a:t>come out of your mouth, but if </a:t>
            </a:r>
            <a:r>
              <a:rPr lang="en-US" sz="4400" i="1" dirty="0"/>
              <a:t>there is</a:t>
            </a:r>
            <a:r>
              <a:rPr lang="en-US" sz="4400" dirty="0"/>
              <a:t> any good </a:t>
            </a:r>
            <a:r>
              <a:rPr lang="en-US" sz="4400" i="1" dirty="0"/>
              <a:t>word</a:t>
            </a:r>
            <a:r>
              <a:rPr lang="en-US" sz="4400" dirty="0"/>
              <a:t> for edification according to the need </a:t>
            </a:r>
            <a:r>
              <a:rPr lang="en-US" sz="4400" i="1" dirty="0"/>
              <a:t>of the moment, say that</a:t>
            </a:r>
            <a:r>
              <a:rPr lang="en-US" sz="4400" dirty="0"/>
              <a:t>, so that it will give grace to those who hear.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4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360</Words>
  <Application>Microsoft Office PowerPoint</Application>
  <PresentationFormat>Widescreen</PresentationFormat>
  <Paragraphs>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PowerPoint Presentation</vt:lpstr>
      <vt:lpstr>Matthew 25:35-36</vt:lpstr>
      <vt:lpstr>PowerPoint Presentation</vt:lpstr>
      <vt:lpstr>Truth Overcomes False</vt:lpstr>
      <vt:lpstr>Righteous Anger</vt:lpstr>
      <vt:lpstr>Resist Satan</vt:lpstr>
      <vt:lpstr>Repent</vt:lpstr>
      <vt:lpstr>Give to Those in Need</vt:lpstr>
      <vt:lpstr>Do Not Condemn</vt:lpstr>
      <vt:lpstr>Edify One Another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2026-01-06T16:38:18Z</dcterms:created>
  <dcterms:modified xsi:type="dcterms:W3CDTF">2026-01-06T17:23:55Z</dcterms:modified>
</cp:coreProperties>
</file>