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6F3A8-EB59-2CF8-7D59-42DF6D40A7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013F1F0-8E40-E562-B112-7C5F195FD6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8C3C398-044D-092A-DFA4-249A41593838}"/>
              </a:ext>
            </a:extLst>
          </p:cNvPr>
          <p:cNvSpPr>
            <a:spLocks noGrp="1"/>
          </p:cNvSpPr>
          <p:nvPr>
            <p:ph type="dt" sz="half" idx="10"/>
          </p:nvPr>
        </p:nvSpPr>
        <p:spPr/>
        <p:txBody>
          <a:bodyPr/>
          <a:lstStyle/>
          <a:p>
            <a:fld id="{6A04605D-2639-4143-A631-0F0929836755}" type="datetimeFigureOut">
              <a:rPr lang="en-US" smtClean="0"/>
              <a:t>12/31/2025</a:t>
            </a:fld>
            <a:endParaRPr lang="en-US"/>
          </a:p>
        </p:txBody>
      </p:sp>
      <p:sp>
        <p:nvSpPr>
          <p:cNvPr id="5" name="Footer Placeholder 4">
            <a:extLst>
              <a:ext uri="{FF2B5EF4-FFF2-40B4-BE49-F238E27FC236}">
                <a16:creationId xmlns:a16="http://schemas.microsoft.com/office/drawing/2014/main" id="{FE41A39D-1B68-AEBA-5753-27A9C650FD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2AE9F7-031E-CC9B-65FF-89BBA8560C24}"/>
              </a:ext>
            </a:extLst>
          </p:cNvPr>
          <p:cNvSpPr>
            <a:spLocks noGrp="1"/>
          </p:cNvSpPr>
          <p:nvPr>
            <p:ph type="sldNum" sz="quarter" idx="12"/>
          </p:nvPr>
        </p:nvSpPr>
        <p:spPr/>
        <p:txBody>
          <a:bodyPr/>
          <a:lstStyle/>
          <a:p>
            <a:fld id="{CED86160-911E-4AE6-B260-37D67120DFD8}" type="slidenum">
              <a:rPr lang="en-US" smtClean="0"/>
              <a:t>‹#›</a:t>
            </a:fld>
            <a:endParaRPr lang="en-US"/>
          </a:p>
        </p:txBody>
      </p:sp>
    </p:spTree>
    <p:extLst>
      <p:ext uri="{BB962C8B-B14F-4D97-AF65-F5344CB8AC3E}">
        <p14:creationId xmlns:p14="http://schemas.microsoft.com/office/powerpoint/2010/main" val="856873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24CC1-2501-0DA5-441B-B93AD52E52D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0DC820-534E-C1D2-013A-E50F6A23671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47C118-D307-82D5-7056-F8EC13591142}"/>
              </a:ext>
            </a:extLst>
          </p:cNvPr>
          <p:cNvSpPr>
            <a:spLocks noGrp="1"/>
          </p:cNvSpPr>
          <p:nvPr>
            <p:ph type="dt" sz="half" idx="10"/>
          </p:nvPr>
        </p:nvSpPr>
        <p:spPr/>
        <p:txBody>
          <a:bodyPr/>
          <a:lstStyle/>
          <a:p>
            <a:fld id="{6A04605D-2639-4143-A631-0F0929836755}" type="datetimeFigureOut">
              <a:rPr lang="en-US" smtClean="0"/>
              <a:t>12/31/2025</a:t>
            </a:fld>
            <a:endParaRPr lang="en-US"/>
          </a:p>
        </p:txBody>
      </p:sp>
      <p:sp>
        <p:nvSpPr>
          <p:cNvPr id="5" name="Footer Placeholder 4">
            <a:extLst>
              <a:ext uri="{FF2B5EF4-FFF2-40B4-BE49-F238E27FC236}">
                <a16:creationId xmlns:a16="http://schemas.microsoft.com/office/drawing/2014/main" id="{4A421C9D-3686-C38D-A124-622A76CD4D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620184-0EE4-960E-A0D6-CFE2A4567A7D}"/>
              </a:ext>
            </a:extLst>
          </p:cNvPr>
          <p:cNvSpPr>
            <a:spLocks noGrp="1"/>
          </p:cNvSpPr>
          <p:nvPr>
            <p:ph type="sldNum" sz="quarter" idx="12"/>
          </p:nvPr>
        </p:nvSpPr>
        <p:spPr/>
        <p:txBody>
          <a:bodyPr/>
          <a:lstStyle/>
          <a:p>
            <a:fld id="{CED86160-911E-4AE6-B260-37D67120DFD8}" type="slidenum">
              <a:rPr lang="en-US" smtClean="0"/>
              <a:t>‹#›</a:t>
            </a:fld>
            <a:endParaRPr lang="en-US"/>
          </a:p>
        </p:txBody>
      </p:sp>
    </p:spTree>
    <p:extLst>
      <p:ext uri="{BB962C8B-B14F-4D97-AF65-F5344CB8AC3E}">
        <p14:creationId xmlns:p14="http://schemas.microsoft.com/office/powerpoint/2010/main" val="3445096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D315DD-88A7-F423-338C-126741534DE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9C4B59-2C89-A190-148F-E0E5081C3F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960052-ACC9-CD43-934E-23FC8AE61557}"/>
              </a:ext>
            </a:extLst>
          </p:cNvPr>
          <p:cNvSpPr>
            <a:spLocks noGrp="1"/>
          </p:cNvSpPr>
          <p:nvPr>
            <p:ph type="dt" sz="half" idx="10"/>
          </p:nvPr>
        </p:nvSpPr>
        <p:spPr/>
        <p:txBody>
          <a:bodyPr/>
          <a:lstStyle/>
          <a:p>
            <a:fld id="{6A04605D-2639-4143-A631-0F0929836755}" type="datetimeFigureOut">
              <a:rPr lang="en-US" smtClean="0"/>
              <a:t>12/31/2025</a:t>
            </a:fld>
            <a:endParaRPr lang="en-US"/>
          </a:p>
        </p:txBody>
      </p:sp>
      <p:sp>
        <p:nvSpPr>
          <p:cNvPr id="5" name="Footer Placeholder 4">
            <a:extLst>
              <a:ext uri="{FF2B5EF4-FFF2-40B4-BE49-F238E27FC236}">
                <a16:creationId xmlns:a16="http://schemas.microsoft.com/office/drawing/2014/main" id="{3506A655-1BBD-067C-87CC-21F71856DE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940A0F-998E-C59D-34D5-AC7A7AEB3060}"/>
              </a:ext>
            </a:extLst>
          </p:cNvPr>
          <p:cNvSpPr>
            <a:spLocks noGrp="1"/>
          </p:cNvSpPr>
          <p:nvPr>
            <p:ph type="sldNum" sz="quarter" idx="12"/>
          </p:nvPr>
        </p:nvSpPr>
        <p:spPr/>
        <p:txBody>
          <a:bodyPr/>
          <a:lstStyle/>
          <a:p>
            <a:fld id="{CED86160-911E-4AE6-B260-37D67120DFD8}" type="slidenum">
              <a:rPr lang="en-US" smtClean="0"/>
              <a:t>‹#›</a:t>
            </a:fld>
            <a:endParaRPr lang="en-US"/>
          </a:p>
        </p:txBody>
      </p:sp>
    </p:spTree>
    <p:extLst>
      <p:ext uri="{BB962C8B-B14F-4D97-AF65-F5344CB8AC3E}">
        <p14:creationId xmlns:p14="http://schemas.microsoft.com/office/powerpoint/2010/main" val="1380637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81796-C47F-8BDA-BD6D-B217BE4E5E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DEB053-BD1D-3800-FEF4-AB3D763664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923681-AB58-EBBB-14A2-E8C4EE69D1FB}"/>
              </a:ext>
            </a:extLst>
          </p:cNvPr>
          <p:cNvSpPr>
            <a:spLocks noGrp="1"/>
          </p:cNvSpPr>
          <p:nvPr>
            <p:ph type="dt" sz="half" idx="10"/>
          </p:nvPr>
        </p:nvSpPr>
        <p:spPr/>
        <p:txBody>
          <a:bodyPr/>
          <a:lstStyle/>
          <a:p>
            <a:fld id="{6A04605D-2639-4143-A631-0F0929836755}" type="datetimeFigureOut">
              <a:rPr lang="en-US" smtClean="0"/>
              <a:t>12/31/2025</a:t>
            </a:fld>
            <a:endParaRPr lang="en-US"/>
          </a:p>
        </p:txBody>
      </p:sp>
      <p:sp>
        <p:nvSpPr>
          <p:cNvPr id="5" name="Footer Placeholder 4">
            <a:extLst>
              <a:ext uri="{FF2B5EF4-FFF2-40B4-BE49-F238E27FC236}">
                <a16:creationId xmlns:a16="http://schemas.microsoft.com/office/drawing/2014/main" id="{F9386E54-E83E-F0E5-6843-AFB909326D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3B3DF9-9BBB-E26A-84A4-76D0E610429A}"/>
              </a:ext>
            </a:extLst>
          </p:cNvPr>
          <p:cNvSpPr>
            <a:spLocks noGrp="1"/>
          </p:cNvSpPr>
          <p:nvPr>
            <p:ph type="sldNum" sz="quarter" idx="12"/>
          </p:nvPr>
        </p:nvSpPr>
        <p:spPr/>
        <p:txBody>
          <a:bodyPr/>
          <a:lstStyle/>
          <a:p>
            <a:fld id="{CED86160-911E-4AE6-B260-37D67120DFD8}" type="slidenum">
              <a:rPr lang="en-US" smtClean="0"/>
              <a:t>‹#›</a:t>
            </a:fld>
            <a:endParaRPr lang="en-US"/>
          </a:p>
        </p:txBody>
      </p:sp>
    </p:spTree>
    <p:extLst>
      <p:ext uri="{BB962C8B-B14F-4D97-AF65-F5344CB8AC3E}">
        <p14:creationId xmlns:p14="http://schemas.microsoft.com/office/powerpoint/2010/main" val="1266747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CF098-4C8F-08D5-36B2-71C88E90BB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ADFF4E2-DF5C-F15B-A3CE-6B841D31E8B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9D38A3-4AE8-E46E-4DC6-A5F34D86F8A6}"/>
              </a:ext>
            </a:extLst>
          </p:cNvPr>
          <p:cNvSpPr>
            <a:spLocks noGrp="1"/>
          </p:cNvSpPr>
          <p:nvPr>
            <p:ph type="dt" sz="half" idx="10"/>
          </p:nvPr>
        </p:nvSpPr>
        <p:spPr/>
        <p:txBody>
          <a:bodyPr/>
          <a:lstStyle/>
          <a:p>
            <a:fld id="{6A04605D-2639-4143-A631-0F0929836755}" type="datetimeFigureOut">
              <a:rPr lang="en-US" smtClean="0"/>
              <a:t>12/31/2025</a:t>
            </a:fld>
            <a:endParaRPr lang="en-US"/>
          </a:p>
        </p:txBody>
      </p:sp>
      <p:sp>
        <p:nvSpPr>
          <p:cNvPr id="5" name="Footer Placeholder 4">
            <a:extLst>
              <a:ext uri="{FF2B5EF4-FFF2-40B4-BE49-F238E27FC236}">
                <a16:creationId xmlns:a16="http://schemas.microsoft.com/office/drawing/2014/main" id="{09E7A4FE-7D5D-F8F6-4BC8-11C91E757B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E2C9B6-899F-0E83-BFD8-A54D76384AE1}"/>
              </a:ext>
            </a:extLst>
          </p:cNvPr>
          <p:cNvSpPr>
            <a:spLocks noGrp="1"/>
          </p:cNvSpPr>
          <p:nvPr>
            <p:ph type="sldNum" sz="quarter" idx="12"/>
          </p:nvPr>
        </p:nvSpPr>
        <p:spPr/>
        <p:txBody>
          <a:bodyPr/>
          <a:lstStyle/>
          <a:p>
            <a:fld id="{CED86160-911E-4AE6-B260-37D67120DFD8}" type="slidenum">
              <a:rPr lang="en-US" smtClean="0"/>
              <a:t>‹#›</a:t>
            </a:fld>
            <a:endParaRPr lang="en-US"/>
          </a:p>
        </p:txBody>
      </p:sp>
    </p:spTree>
    <p:extLst>
      <p:ext uri="{BB962C8B-B14F-4D97-AF65-F5344CB8AC3E}">
        <p14:creationId xmlns:p14="http://schemas.microsoft.com/office/powerpoint/2010/main" val="2249975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DC344-B684-EC51-1806-137C927AD6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0699E4-622D-95CA-2295-8BAF4FB3F8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4B13681-B51A-8F95-893D-DCAAF2D8FA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78B537-B815-1BA3-18EE-2BE136842081}"/>
              </a:ext>
            </a:extLst>
          </p:cNvPr>
          <p:cNvSpPr>
            <a:spLocks noGrp="1"/>
          </p:cNvSpPr>
          <p:nvPr>
            <p:ph type="dt" sz="half" idx="10"/>
          </p:nvPr>
        </p:nvSpPr>
        <p:spPr/>
        <p:txBody>
          <a:bodyPr/>
          <a:lstStyle/>
          <a:p>
            <a:fld id="{6A04605D-2639-4143-A631-0F0929836755}" type="datetimeFigureOut">
              <a:rPr lang="en-US" smtClean="0"/>
              <a:t>12/31/2025</a:t>
            </a:fld>
            <a:endParaRPr lang="en-US"/>
          </a:p>
        </p:txBody>
      </p:sp>
      <p:sp>
        <p:nvSpPr>
          <p:cNvPr id="6" name="Footer Placeholder 5">
            <a:extLst>
              <a:ext uri="{FF2B5EF4-FFF2-40B4-BE49-F238E27FC236}">
                <a16:creationId xmlns:a16="http://schemas.microsoft.com/office/drawing/2014/main" id="{FC606A5D-883D-50E2-12D8-880BC6D02B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F25C6C-CC34-B231-2138-D7F4A0F9A38B}"/>
              </a:ext>
            </a:extLst>
          </p:cNvPr>
          <p:cNvSpPr>
            <a:spLocks noGrp="1"/>
          </p:cNvSpPr>
          <p:nvPr>
            <p:ph type="sldNum" sz="quarter" idx="12"/>
          </p:nvPr>
        </p:nvSpPr>
        <p:spPr/>
        <p:txBody>
          <a:bodyPr/>
          <a:lstStyle/>
          <a:p>
            <a:fld id="{CED86160-911E-4AE6-B260-37D67120DFD8}" type="slidenum">
              <a:rPr lang="en-US" smtClean="0"/>
              <a:t>‹#›</a:t>
            </a:fld>
            <a:endParaRPr lang="en-US"/>
          </a:p>
        </p:txBody>
      </p:sp>
    </p:spTree>
    <p:extLst>
      <p:ext uri="{BB962C8B-B14F-4D97-AF65-F5344CB8AC3E}">
        <p14:creationId xmlns:p14="http://schemas.microsoft.com/office/powerpoint/2010/main" val="316579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A7320-295F-7657-1385-D60471963F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FCDEC9-C662-77A5-8505-F861AE90B7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6853F96-9BA8-A185-0CE1-D5B43FB62A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770B3A-05B1-7A5F-7E8B-B89C16C0FD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9937E0-1507-854D-CA90-E8773B22E04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83B73C3-E461-3945-B8D0-F510CECAA7FA}"/>
              </a:ext>
            </a:extLst>
          </p:cNvPr>
          <p:cNvSpPr>
            <a:spLocks noGrp="1"/>
          </p:cNvSpPr>
          <p:nvPr>
            <p:ph type="dt" sz="half" idx="10"/>
          </p:nvPr>
        </p:nvSpPr>
        <p:spPr/>
        <p:txBody>
          <a:bodyPr/>
          <a:lstStyle/>
          <a:p>
            <a:fld id="{6A04605D-2639-4143-A631-0F0929836755}" type="datetimeFigureOut">
              <a:rPr lang="en-US" smtClean="0"/>
              <a:t>12/31/2025</a:t>
            </a:fld>
            <a:endParaRPr lang="en-US"/>
          </a:p>
        </p:txBody>
      </p:sp>
      <p:sp>
        <p:nvSpPr>
          <p:cNvPr id="8" name="Footer Placeholder 7">
            <a:extLst>
              <a:ext uri="{FF2B5EF4-FFF2-40B4-BE49-F238E27FC236}">
                <a16:creationId xmlns:a16="http://schemas.microsoft.com/office/drawing/2014/main" id="{D287A087-6773-0075-7F56-F9D3809F66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5FE2E5-6D03-6033-0093-6C27A2940EF9}"/>
              </a:ext>
            </a:extLst>
          </p:cNvPr>
          <p:cNvSpPr>
            <a:spLocks noGrp="1"/>
          </p:cNvSpPr>
          <p:nvPr>
            <p:ph type="sldNum" sz="quarter" idx="12"/>
          </p:nvPr>
        </p:nvSpPr>
        <p:spPr/>
        <p:txBody>
          <a:bodyPr/>
          <a:lstStyle/>
          <a:p>
            <a:fld id="{CED86160-911E-4AE6-B260-37D67120DFD8}" type="slidenum">
              <a:rPr lang="en-US" smtClean="0"/>
              <a:t>‹#›</a:t>
            </a:fld>
            <a:endParaRPr lang="en-US"/>
          </a:p>
        </p:txBody>
      </p:sp>
    </p:spTree>
    <p:extLst>
      <p:ext uri="{BB962C8B-B14F-4D97-AF65-F5344CB8AC3E}">
        <p14:creationId xmlns:p14="http://schemas.microsoft.com/office/powerpoint/2010/main" val="4168757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C1D2C-DABA-4BE2-51AD-218E567BEC9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68E5F2-C1B8-5F87-8733-2F71A0127881}"/>
              </a:ext>
            </a:extLst>
          </p:cNvPr>
          <p:cNvSpPr>
            <a:spLocks noGrp="1"/>
          </p:cNvSpPr>
          <p:nvPr>
            <p:ph type="dt" sz="half" idx="10"/>
          </p:nvPr>
        </p:nvSpPr>
        <p:spPr/>
        <p:txBody>
          <a:bodyPr/>
          <a:lstStyle/>
          <a:p>
            <a:fld id="{6A04605D-2639-4143-A631-0F0929836755}" type="datetimeFigureOut">
              <a:rPr lang="en-US" smtClean="0"/>
              <a:t>12/31/2025</a:t>
            </a:fld>
            <a:endParaRPr lang="en-US"/>
          </a:p>
        </p:txBody>
      </p:sp>
      <p:sp>
        <p:nvSpPr>
          <p:cNvPr id="4" name="Footer Placeholder 3">
            <a:extLst>
              <a:ext uri="{FF2B5EF4-FFF2-40B4-BE49-F238E27FC236}">
                <a16:creationId xmlns:a16="http://schemas.microsoft.com/office/drawing/2014/main" id="{B7257449-3AEC-25A1-44C3-D2DF36DF2DE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5DE542-30BC-D2DC-3F0B-4E0452D920CC}"/>
              </a:ext>
            </a:extLst>
          </p:cNvPr>
          <p:cNvSpPr>
            <a:spLocks noGrp="1"/>
          </p:cNvSpPr>
          <p:nvPr>
            <p:ph type="sldNum" sz="quarter" idx="12"/>
          </p:nvPr>
        </p:nvSpPr>
        <p:spPr/>
        <p:txBody>
          <a:bodyPr/>
          <a:lstStyle/>
          <a:p>
            <a:fld id="{CED86160-911E-4AE6-B260-37D67120DFD8}" type="slidenum">
              <a:rPr lang="en-US" smtClean="0"/>
              <a:t>‹#›</a:t>
            </a:fld>
            <a:endParaRPr lang="en-US"/>
          </a:p>
        </p:txBody>
      </p:sp>
    </p:spTree>
    <p:extLst>
      <p:ext uri="{BB962C8B-B14F-4D97-AF65-F5344CB8AC3E}">
        <p14:creationId xmlns:p14="http://schemas.microsoft.com/office/powerpoint/2010/main" val="3054679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6C04F3-1F2F-30FC-8590-5AFD48ED1989}"/>
              </a:ext>
            </a:extLst>
          </p:cNvPr>
          <p:cNvSpPr>
            <a:spLocks noGrp="1"/>
          </p:cNvSpPr>
          <p:nvPr>
            <p:ph type="dt" sz="half" idx="10"/>
          </p:nvPr>
        </p:nvSpPr>
        <p:spPr/>
        <p:txBody>
          <a:bodyPr/>
          <a:lstStyle/>
          <a:p>
            <a:fld id="{6A04605D-2639-4143-A631-0F0929836755}" type="datetimeFigureOut">
              <a:rPr lang="en-US" smtClean="0"/>
              <a:t>12/31/2025</a:t>
            </a:fld>
            <a:endParaRPr lang="en-US"/>
          </a:p>
        </p:txBody>
      </p:sp>
      <p:sp>
        <p:nvSpPr>
          <p:cNvPr id="3" name="Footer Placeholder 2">
            <a:extLst>
              <a:ext uri="{FF2B5EF4-FFF2-40B4-BE49-F238E27FC236}">
                <a16:creationId xmlns:a16="http://schemas.microsoft.com/office/drawing/2014/main" id="{75766838-586D-DF67-2B49-83DF59C355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365931-EDC2-56C7-E5AD-45359166BC71}"/>
              </a:ext>
            </a:extLst>
          </p:cNvPr>
          <p:cNvSpPr>
            <a:spLocks noGrp="1"/>
          </p:cNvSpPr>
          <p:nvPr>
            <p:ph type="sldNum" sz="quarter" idx="12"/>
          </p:nvPr>
        </p:nvSpPr>
        <p:spPr/>
        <p:txBody>
          <a:bodyPr/>
          <a:lstStyle/>
          <a:p>
            <a:fld id="{CED86160-911E-4AE6-B260-37D67120DFD8}" type="slidenum">
              <a:rPr lang="en-US" smtClean="0"/>
              <a:t>‹#›</a:t>
            </a:fld>
            <a:endParaRPr lang="en-US"/>
          </a:p>
        </p:txBody>
      </p:sp>
    </p:spTree>
    <p:extLst>
      <p:ext uri="{BB962C8B-B14F-4D97-AF65-F5344CB8AC3E}">
        <p14:creationId xmlns:p14="http://schemas.microsoft.com/office/powerpoint/2010/main" val="4091882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2B78C-7FC5-2E74-CDFA-5664BB9F76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866AD8-69C4-7378-DAFC-9E80FB2410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B23CD65-0802-B7C4-3BB0-7059117B3A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C5FB28-22A5-9951-7C57-4DD612B19F51}"/>
              </a:ext>
            </a:extLst>
          </p:cNvPr>
          <p:cNvSpPr>
            <a:spLocks noGrp="1"/>
          </p:cNvSpPr>
          <p:nvPr>
            <p:ph type="dt" sz="half" idx="10"/>
          </p:nvPr>
        </p:nvSpPr>
        <p:spPr/>
        <p:txBody>
          <a:bodyPr/>
          <a:lstStyle/>
          <a:p>
            <a:fld id="{6A04605D-2639-4143-A631-0F0929836755}" type="datetimeFigureOut">
              <a:rPr lang="en-US" smtClean="0"/>
              <a:t>12/31/2025</a:t>
            </a:fld>
            <a:endParaRPr lang="en-US"/>
          </a:p>
        </p:txBody>
      </p:sp>
      <p:sp>
        <p:nvSpPr>
          <p:cNvPr id="6" name="Footer Placeholder 5">
            <a:extLst>
              <a:ext uri="{FF2B5EF4-FFF2-40B4-BE49-F238E27FC236}">
                <a16:creationId xmlns:a16="http://schemas.microsoft.com/office/drawing/2014/main" id="{1896751B-7846-DB3A-13EF-42779F159F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67E145-24BE-8B3E-30DA-95E970028EF8}"/>
              </a:ext>
            </a:extLst>
          </p:cNvPr>
          <p:cNvSpPr>
            <a:spLocks noGrp="1"/>
          </p:cNvSpPr>
          <p:nvPr>
            <p:ph type="sldNum" sz="quarter" idx="12"/>
          </p:nvPr>
        </p:nvSpPr>
        <p:spPr/>
        <p:txBody>
          <a:bodyPr/>
          <a:lstStyle/>
          <a:p>
            <a:fld id="{CED86160-911E-4AE6-B260-37D67120DFD8}" type="slidenum">
              <a:rPr lang="en-US" smtClean="0"/>
              <a:t>‹#›</a:t>
            </a:fld>
            <a:endParaRPr lang="en-US"/>
          </a:p>
        </p:txBody>
      </p:sp>
    </p:spTree>
    <p:extLst>
      <p:ext uri="{BB962C8B-B14F-4D97-AF65-F5344CB8AC3E}">
        <p14:creationId xmlns:p14="http://schemas.microsoft.com/office/powerpoint/2010/main" val="809911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4381A-0427-2BB3-EAAC-C9E30F0167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344F49E-15A0-0423-F6E5-9076BC9589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E1B531-4E0B-38B9-BF32-CE197283BC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CC6416-8EED-487D-5617-F541B46F72BC}"/>
              </a:ext>
            </a:extLst>
          </p:cNvPr>
          <p:cNvSpPr>
            <a:spLocks noGrp="1"/>
          </p:cNvSpPr>
          <p:nvPr>
            <p:ph type="dt" sz="half" idx="10"/>
          </p:nvPr>
        </p:nvSpPr>
        <p:spPr/>
        <p:txBody>
          <a:bodyPr/>
          <a:lstStyle/>
          <a:p>
            <a:fld id="{6A04605D-2639-4143-A631-0F0929836755}" type="datetimeFigureOut">
              <a:rPr lang="en-US" smtClean="0"/>
              <a:t>12/31/2025</a:t>
            </a:fld>
            <a:endParaRPr lang="en-US"/>
          </a:p>
        </p:txBody>
      </p:sp>
      <p:sp>
        <p:nvSpPr>
          <p:cNvPr id="6" name="Footer Placeholder 5">
            <a:extLst>
              <a:ext uri="{FF2B5EF4-FFF2-40B4-BE49-F238E27FC236}">
                <a16:creationId xmlns:a16="http://schemas.microsoft.com/office/drawing/2014/main" id="{A2386B60-1A13-8E93-8EB0-367CDCAC60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879D71-7A2F-6B5D-CBDE-0E5C3B984E42}"/>
              </a:ext>
            </a:extLst>
          </p:cNvPr>
          <p:cNvSpPr>
            <a:spLocks noGrp="1"/>
          </p:cNvSpPr>
          <p:nvPr>
            <p:ph type="sldNum" sz="quarter" idx="12"/>
          </p:nvPr>
        </p:nvSpPr>
        <p:spPr/>
        <p:txBody>
          <a:bodyPr/>
          <a:lstStyle/>
          <a:p>
            <a:fld id="{CED86160-911E-4AE6-B260-37D67120DFD8}" type="slidenum">
              <a:rPr lang="en-US" smtClean="0"/>
              <a:t>‹#›</a:t>
            </a:fld>
            <a:endParaRPr lang="en-US"/>
          </a:p>
        </p:txBody>
      </p:sp>
    </p:spTree>
    <p:extLst>
      <p:ext uri="{BB962C8B-B14F-4D97-AF65-F5344CB8AC3E}">
        <p14:creationId xmlns:p14="http://schemas.microsoft.com/office/powerpoint/2010/main" val="180934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1564DC-EA39-D74F-CAD7-A56DAA7ECD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A790D6A-8D45-1DF3-3D9F-C9A9410E2C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150B26-05EB-4813-3E1B-BBB51B86CB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04605D-2639-4143-A631-0F0929836755}" type="datetimeFigureOut">
              <a:rPr lang="en-US" smtClean="0"/>
              <a:t>12/31/2025</a:t>
            </a:fld>
            <a:endParaRPr lang="en-US"/>
          </a:p>
        </p:txBody>
      </p:sp>
      <p:sp>
        <p:nvSpPr>
          <p:cNvPr id="5" name="Footer Placeholder 4">
            <a:extLst>
              <a:ext uri="{FF2B5EF4-FFF2-40B4-BE49-F238E27FC236}">
                <a16:creationId xmlns:a16="http://schemas.microsoft.com/office/drawing/2014/main" id="{10027552-306A-77E4-690C-CA6B4E7F4B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C95963E-3126-F856-7A7E-BD9B1A4603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ED86160-911E-4AE6-B260-37D67120DFD8}" type="slidenum">
              <a:rPr lang="en-US" smtClean="0"/>
              <a:t>‹#›</a:t>
            </a:fld>
            <a:endParaRPr lang="en-US"/>
          </a:p>
        </p:txBody>
      </p:sp>
    </p:spTree>
    <p:extLst>
      <p:ext uri="{BB962C8B-B14F-4D97-AF65-F5344CB8AC3E}">
        <p14:creationId xmlns:p14="http://schemas.microsoft.com/office/powerpoint/2010/main" val="2415391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erson standing in water with his hands up&#10;&#10;AI-generated content may be incorrect.">
            <a:extLst>
              <a:ext uri="{FF2B5EF4-FFF2-40B4-BE49-F238E27FC236}">
                <a16:creationId xmlns:a16="http://schemas.microsoft.com/office/drawing/2014/main" id="{D7218DC1-CFC7-D9D4-4D75-ABF0501B137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38300" y="457200"/>
            <a:ext cx="8915400" cy="5943600"/>
          </a:xfrm>
          <a:prstGeom prst="rect">
            <a:avLst/>
          </a:prstGeom>
        </p:spPr>
      </p:pic>
      <p:sp>
        <p:nvSpPr>
          <p:cNvPr id="6" name="TextBox 5">
            <a:extLst>
              <a:ext uri="{FF2B5EF4-FFF2-40B4-BE49-F238E27FC236}">
                <a16:creationId xmlns:a16="http://schemas.microsoft.com/office/drawing/2014/main" id="{5357DE92-2127-3648-1690-9F6A9B27D71B}"/>
              </a:ext>
            </a:extLst>
          </p:cNvPr>
          <p:cNvSpPr txBox="1"/>
          <p:nvPr/>
        </p:nvSpPr>
        <p:spPr>
          <a:xfrm>
            <a:off x="1638300" y="457200"/>
            <a:ext cx="8915400" cy="3785652"/>
          </a:xfrm>
          <a:prstGeom prst="rect">
            <a:avLst/>
          </a:prstGeom>
          <a:noFill/>
        </p:spPr>
        <p:txBody>
          <a:bodyPr wrap="square" rtlCol="0">
            <a:spAutoFit/>
          </a:bodyPr>
          <a:lstStyle/>
          <a:p>
            <a:pPr algn="ctr"/>
            <a:r>
              <a:rPr lang="en-US" sz="8000" b="1" dirty="0">
                <a:ln w="19050">
                  <a:solidFill>
                    <a:schemeClr val="tx1"/>
                  </a:solidFill>
                </a:ln>
                <a:solidFill>
                  <a:srgbClr val="FFFF00"/>
                </a:solidFill>
              </a:rPr>
              <a:t>Qualities Identifying Us as a New Creation</a:t>
            </a:r>
          </a:p>
        </p:txBody>
      </p:sp>
    </p:spTree>
    <p:extLst>
      <p:ext uri="{BB962C8B-B14F-4D97-AF65-F5344CB8AC3E}">
        <p14:creationId xmlns:p14="http://schemas.microsoft.com/office/powerpoint/2010/main" val="2815751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D2A3E-09A5-AC42-46E4-342BB8183FF8}"/>
              </a:ext>
            </a:extLst>
          </p:cNvPr>
          <p:cNvSpPr>
            <a:spLocks noGrp="1"/>
          </p:cNvSpPr>
          <p:nvPr>
            <p:ph type="title"/>
          </p:nvPr>
        </p:nvSpPr>
        <p:spPr/>
        <p:txBody>
          <a:bodyPr>
            <a:normAutofit/>
          </a:bodyPr>
          <a:lstStyle/>
          <a:p>
            <a:pPr algn="ctr"/>
            <a:r>
              <a:rPr lang="en-US" sz="6600" b="1" dirty="0"/>
              <a:t>Qualities of a New Creation</a:t>
            </a:r>
          </a:p>
        </p:txBody>
      </p:sp>
      <p:sp>
        <p:nvSpPr>
          <p:cNvPr id="3" name="Content Placeholder 2">
            <a:extLst>
              <a:ext uri="{FF2B5EF4-FFF2-40B4-BE49-F238E27FC236}">
                <a16:creationId xmlns:a16="http://schemas.microsoft.com/office/drawing/2014/main" id="{2B79AC6E-FEBB-194B-1526-A4119A411090}"/>
              </a:ext>
            </a:extLst>
          </p:cNvPr>
          <p:cNvSpPr>
            <a:spLocks noGrp="1"/>
          </p:cNvSpPr>
          <p:nvPr>
            <p:ph idx="1"/>
          </p:nvPr>
        </p:nvSpPr>
        <p:spPr/>
        <p:txBody>
          <a:bodyPr/>
          <a:lstStyle/>
          <a:p>
            <a:r>
              <a:rPr lang="en-US" sz="4400" b="1" dirty="0"/>
              <a:t>1 John 1:7 (NASB)</a:t>
            </a:r>
          </a:p>
          <a:p>
            <a:r>
              <a:rPr lang="en-US" sz="4400" b="1" baseline="30000" dirty="0"/>
              <a:t>7 </a:t>
            </a:r>
            <a:r>
              <a:rPr lang="en-US" sz="4400" dirty="0"/>
              <a:t>but if we </a:t>
            </a:r>
            <a:r>
              <a:rPr lang="en-US" sz="4400" b="1" i="1" u="sng" dirty="0">
                <a:solidFill>
                  <a:srgbClr val="0070C0"/>
                </a:solidFill>
              </a:rPr>
              <a:t>walk in the Light </a:t>
            </a:r>
            <a:r>
              <a:rPr lang="en-US" sz="4400" dirty="0"/>
              <a:t>as He Himself is in the Light, we have fellowship with one another, and the blood of Jesus His Son cleanses us from all sin.</a:t>
            </a:r>
          </a:p>
          <a:p>
            <a:pPr algn="ctr"/>
            <a:r>
              <a:rPr lang="en-US" sz="6000" b="1" i="1" u="sng" dirty="0">
                <a:solidFill>
                  <a:srgbClr val="0070C0"/>
                </a:solidFill>
              </a:rPr>
              <a:t>Walk in Fellowship with God</a:t>
            </a:r>
          </a:p>
          <a:p>
            <a:endParaRPr lang="en-US" b="1" dirty="0"/>
          </a:p>
        </p:txBody>
      </p:sp>
    </p:spTree>
    <p:extLst>
      <p:ext uri="{BB962C8B-B14F-4D97-AF65-F5344CB8AC3E}">
        <p14:creationId xmlns:p14="http://schemas.microsoft.com/office/powerpoint/2010/main" val="3910262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B3257-617D-F6F9-DBBE-A787EEC14399}"/>
              </a:ext>
            </a:extLst>
          </p:cNvPr>
          <p:cNvSpPr>
            <a:spLocks noGrp="1"/>
          </p:cNvSpPr>
          <p:nvPr>
            <p:ph type="title"/>
          </p:nvPr>
        </p:nvSpPr>
        <p:spPr/>
        <p:txBody>
          <a:bodyPr>
            <a:normAutofit/>
          </a:bodyPr>
          <a:lstStyle/>
          <a:p>
            <a:pPr algn="ctr"/>
            <a:r>
              <a:rPr lang="en-US" sz="6600" b="1" dirty="0"/>
              <a:t>Qualities of a New Creation</a:t>
            </a:r>
          </a:p>
        </p:txBody>
      </p:sp>
      <p:sp>
        <p:nvSpPr>
          <p:cNvPr id="3" name="Content Placeholder 2">
            <a:extLst>
              <a:ext uri="{FF2B5EF4-FFF2-40B4-BE49-F238E27FC236}">
                <a16:creationId xmlns:a16="http://schemas.microsoft.com/office/drawing/2014/main" id="{C7903233-4C23-AC91-A0FF-D0C3C784090F}"/>
              </a:ext>
            </a:extLst>
          </p:cNvPr>
          <p:cNvSpPr>
            <a:spLocks noGrp="1"/>
          </p:cNvSpPr>
          <p:nvPr>
            <p:ph idx="1"/>
          </p:nvPr>
        </p:nvSpPr>
        <p:spPr/>
        <p:txBody>
          <a:bodyPr>
            <a:normAutofit lnSpcReduction="10000"/>
          </a:bodyPr>
          <a:lstStyle/>
          <a:p>
            <a:r>
              <a:rPr lang="en-US" sz="4400" b="1" dirty="0"/>
              <a:t>1 Corinthians 6:11 (NASB)</a:t>
            </a:r>
          </a:p>
          <a:p>
            <a:r>
              <a:rPr lang="en-US" sz="4400" b="1" baseline="30000" dirty="0"/>
              <a:t>11 </a:t>
            </a:r>
            <a:r>
              <a:rPr lang="en-US" sz="4400" dirty="0"/>
              <a:t>Such were some of you; </a:t>
            </a:r>
            <a:r>
              <a:rPr lang="en-US" sz="4400" b="1" i="1" u="sng" dirty="0">
                <a:solidFill>
                  <a:srgbClr val="0070C0"/>
                </a:solidFill>
              </a:rPr>
              <a:t>but you were washed, but you were sanctified, but you were justified </a:t>
            </a:r>
            <a:r>
              <a:rPr lang="en-US" sz="4400" dirty="0"/>
              <a:t>in the name of the Lord Jesus Christ and in the Spirit of our God.</a:t>
            </a:r>
          </a:p>
          <a:p>
            <a:pPr algn="ctr"/>
            <a:r>
              <a:rPr lang="en-US" sz="6000" b="1" i="1" u="sng" dirty="0">
                <a:solidFill>
                  <a:srgbClr val="0070C0"/>
                </a:solidFill>
              </a:rPr>
              <a:t>You Have Changed</a:t>
            </a:r>
          </a:p>
          <a:p>
            <a:endParaRPr lang="en-US" dirty="0"/>
          </a:p>
        </p:txBody>
      </p:sp>
    </p:spTree>
    <p:extLst>
      <p:ext uri="{BB962C8B-B14F-4D97-AF65-F5344CB8AC3E}">
        <p14:creationId xmlns:p14="http://schemas.microsoft.com/office/powerpoint/2010/main" val="1908867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5917A-5A24-A6EE-419C-490A946BB9B2}"/>
              </a:ext>
            </a:extLst>
          </p:cNvPr>
          <p:cNvSpPr>
            <a:spLocks noGrp="1"/>
          </p:cNvSpPr>
          <p:nvPr>
            <p:ph type="title"/>
          </p:nvPr>
        </p:nvSpPr>
        <p:spPr/>
        <p:txBody>
          <a:bodyPr/>
          <a:lstStyle/>
          <a:p>
            <a:endParaRPr lang="en-US"/>
          </a:p>
        </p:txBody>
      </p:sp>
      <p:pic>
        <p:nvPicPr>
          <p:cNvPr id="5" name="Content Placeholder 4" descr="A person in a robe in water&#10;&#10;AI-generated content may be incorrect.">
            <a:extLst>
              <a:ext uri="{FF2B5EF4-FFF2-40B4-BE49-F238E27FC236}">
                <a16:creationId xmlns:a16="http://schemas.microsoft.com/office/drawing/2014/main" id="{71D30F15-4CFB-DCD8-5A9D-24B9581B3C3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0" cy="6858000"/>
          </a:xfrm>
        </p:spPr>
      </p:pic>
      <p:sp>
        <p:nvSpPr>
          <p:cNvPr id="6" name="TextBox 5">
            <a:extLst>
              <a:ext uri="{FF2B5EF4-FFF2-40B4-BE49-F238E27FC236}">
                <a16:creationId xmlns:a16="http://schemas.microsoft.com/office/drawing/2014/main" id="{495D1062-DC1B-2F95-C96F-1C8CABE9B459}"/>
              </a:ext>
            </a:extLst>
          </p:cNvPr>
          <p:cNvSpPr txBox="1"/>
          <p:nvPr/>
        </p:nvSpPr>
        <p:spPr>
          <a:xfrm>
            <a:off x="0" y="0"/>
            <a:ext cx="12191999" cy="6186309"/>
          </a:xfrm>
          <a:prstGeom prst="rect">
            <a:avLst/>
          </a:prstGeom>
          <a:noFill/>
        </p:spPr>
        <p:txBody>
          <a:bodyPr wrap="square" rtlCol="0">
            <a:spAutoFit/>
          </a:bodyPr>
          <a:lstStyle/>
          <a:p>
            <a:pPr algn="ctr"/>
            <a:r>
              <a:rPr lang="en-US" sz="6600" b="1" dirty="0">
                <a:ln w="19050">
                  <a:solidFill>
                    <a:schemeClr val="tx1"/>
                  </a:solidFill>
                </a:ln>
                <a:solidFill>
                  <a:srgbClr val="FFFF00"/>
                </a:solidFill>
                <a:effectLst>
                  <a:glow rad="228600">
                    <a:schemeClr val="accent2">
                      <a:satMod val="175000"/>
                      <a:alpha val="40000"/>
                    </a:schemeClr>
                  </a:glow>
                </a:effectLst>
              </a:rPr>
              <a:t>Matthew 3:15</a:t>
            </a:r>
          </a:p>
          <a:p>
            <a:pPr algn="ctr"/>
            <a:r>
              <a:rPr lang="en-US" sz="6600" b="1" baseline="30000" dirty="0">
                <a:ln w="19050">
                  <a:solidFill>
                    <a:schemeClr val="tx1"/>
                  </a:solidFill>
                </a:ln>
                <a:solidFill>
                  <a:srgbClr val="FFFF00"/>
                </a:solidFill>
                <a:effectLst>
                  <a:glow rad="228600">
                    <a:schemeClr val="accent2">
                      <a:satMod val="175000"/>
                      <a:alpha val="40000"/>
                    </a:schemeClr>
                  </a:glow>
                </a:effectLst>
              </a:rPr>
              <a:t>15 </a:t>
            </a:r>
            <a:r>
              <a:rPr lang="en-US" sz="6600" b="1" dirty="0">
                <a:ln w="19050">
                  <a:solidFill>
                    <a:schemeClr val="tx1"/>
                  </a:solidFill>
                </a:ln>
                <a:solidFill>
                  <a:srgbClr val="FFFF00"/>
                </a:solidFill>
                <a:effectLst>
                  <a:glow rad="228600">
                    <a:schemeClr val="accent2">
                      <a:satMod val="175000"/>
                      <a:alpha val="40000"/>
                    </a:schemeClr>
                  </a:glow>
                </a:effectLst>
              </a:rPr>
              <a:t>But Jesus, answering, said to him, “Allow </a:t>
            </a:r>
            <a:r>
              <a:rPr lang="en-US" sz="6600" b="1" i="1" dirty="0">
                <a:ln w="19050">
                  <a:solidFill>
                    <a:schemeClr val="tx1"/>
                  </a:solidFill>
                </a:ln>
                <a:solidFill>
                  <a:srgbClr val="FFFF00"/>
                </a:solidFill>
                <a:effectLst>
                  <a:glow rad="228600">
                    <a:schemeClr val="accent2">
                      <a:satMod val="175000"/>
                      <a:alpha val="40000"/>
                    </a:schemeClr>
                  </a:glow>
                </a:effectLst>
              </a:rPr>
              <a:t>it</a:t>
            </a:r>
            <a:r>
              <a:rPr lang="en-US" sz="6600" b="1" dirty="0">
                <a:ln w="19050">
                  <a:solidFill>
                    <a:schemeClr val="tx1"/>
                  </a:solidFill>
                </a:ln>
                <a:solidFill>
                  <a:srgbClr val="FFFF00"/>
                </a:solidFill>
                <a:effectLst>
                  <a:glow rad="228600">
                    <a:schemeClr val="accent2">
                      <a:satMod val="175000"/>
                      <a:alpha val="40000"/>
                    </a:schemeClr>
                  </a:glow>
                </a:effectLst>
              </a:rPr>
              <a:t> at this time; for in this way it is fitting for us to fulfill all righteousness.” Then he *allowed Him.</a:t>
            </a:r>
          </a:p>
        </p:txBody>
      </p:sp>
    </p:spTree>
    <p:extLst>
      <p:ext uri="{BB962C8B-B14F-4D97-AF65-F5344CB8AC3E}">
        <p14:creationId xmlns:p14="http://schemas.microsoft.com/office/powerpoint/2010/main" val="309967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18CA2-4B1C-ED4F-AE5D-658E11168CB0}"/>
              </a:ext>
            </a:extLst>
          </p:cNvPr>
          <p:cNvSpPr>
            <a:spLocks noGrp="1"/>
          </p:cNvSpPr>
          <p:nvPr>
            <p:ph type="title"/>
          </p:nvPr>
        </p:nvSpPr>
        <p:spPr/>
        <p:txBody>
          <a:bodyPr>
            <a:normAutofit/>
          </a:bodyPr>
          <a:lstStyle/>
          <a:p>
            <a:pPr algn="ctr"/>
            <a:r>
              <a:rPr lang="en-US" sz="8000" b="1" dirty="0"/>
              <a:t>2 Corinthians 5:17</a:t>
            </a:r>
          </a:p>
        </p:txBody>
      </p:sp>
      <p:sp>
        <p:nvSpPr>
          <p:cNvPr id="3" name="Content Placeholder 2">
            <a:extLst>
              <a:ext uri="{FF2B5EF4-FFF2-40B4-BE49-F238E27FC236}">
                <a16:creationId xmlns:a16="http://schemas.microsoft.com/office/drawing/2014/main" id="{272BD8F5-E453-0A06-0AB2-1B435FF61539}"/>
              </a:ext>
            </a:extLst>
          </p:cNvPr>
          <p:cNvSpPr>
            <a:spLocks noGrp="1"/>
          </p:cNvSpPr>
          <p:nvPr>
            <p:ph idx="1"/>
          </p:nvPr>
        </p:nvSpPr>
        <p:spPr/>
        <p:txBody>
          <a:bodyPr/>
          <a:lstStyle/>
          <a:p>
            <a:r>
              <a:rPr lang="en-US" sz="5400" b="1" baseline="30000" dirty="0"/>
              <a:t>17 </a:t>
            </a:r>
            <a:r>
              <a:rPr lang="en-US" sz="5400" dirty="0"/>
              <a:t>Therefore if anyone is in Christ, </a:t>
            </a:r>
            <a:r>
              <a:rPr lang="en-US" sz="5400" i="1" dirty="0"/>
              <a:t>this person is</a:t>
            </a:r>
            <a:r>
              <a:rPr lang="en-US" sz="5400" dirty="0"/>
              <a:t> a new creation; the old things passed away; behold, new things have come.</a:t>
            </a:r>
          </a:p>
          <a:p>
            <a:endParaRPr lang="en-US" dirty="0"/>
          </a:p>
        </p:txBody>
      </p:sp>
    </p:spTree>
    <p:extLst>
      <p:ext uri="{BB962C8B-B14F-4D97-AF65-F5344CB8AC3E}">
        <p14:creationId xmlns:p14="http://schemas.microsoft.com/office/powerpoint/2010/main" val="149595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erson in a white robe holding another person in the water&#10;&#10;AI-generated content may be incorrect.">
            <a:extLst>
              <a:ext uri="{FF2B5EF4-FFF2-40B4-BE49-F238E27FC236}">
                <a16:creationId xmlns:a16="http://schemas.microsoft.com/office/drawing/2014/main" id="{070655C2-92A4-F97F-957F-86C281C81EF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6177" y="457200"/>
            <a:ext cx="10519646" cy="5943600"/>
          </a:xfrm>
          <a:prstGeom prst="rect">
            <a:avLst/>
          </a:prstGeom>
        </p:spPr>
      </p:pic>
      <p:sp>
        <p:nvSpPr>
          <p:cNvPr id="6" name="TextBox 5">
            <a:extLst>
              <a:ext uri="{FF2B5EF4-FFF2-40B4-BE49-F238E27FC236}">
                <a16:creationId xmlns:a16="http://schemas.microsoft.com/office/drawing/2014/main" id="{F1A3091C-F6F7-50E1-B834-D51032CC0526}"/>
              </a:ext>
            </a:extLst>
          </p:cNvPr>
          <p:cNvSpPr txBox="1"/>
          <p:nvPr/>
        </p:nvSpPr>
        <p:spPr>
          <a:xfrm>
            <a:off x="836177" y="3135086"/>
            <a:ext cx="10519646" cy="3046988"/>
          </a:xfrm>
          <a:prstGeom prst="rect">
            <a:avLst/>
          </a:prstGeom>
          <a:noFill/>
        </p:spPr>
        <p:txBody>
          <a:bodyPr wrap="square" rtlCol="0">
            <a:spAutoFit/>
          </a:bodyPr>
          <a:lstStyle/>
          <a:p>
            <a:pPr algn="ctr"/>
            <a:r>
              <a:rPr lang="en-US" sz="9600" b="1" dirty="0">
                <a:ln w="19050">
                  <a:solidFill>
                    <a:schemeClr val="tx1"/>
                  </a:solidFill>
                </a:ln>
                <a:solidFill>
                  <a:srgbClr val="FFFF00"/>
                </a:solidFill>
              </a:rPr>
              <a:t>Qualities of a </a:t>
            </a:r>
          </a:p>
          <a:p>
            <a:pPr algn="ctr"/>
            <a:r>
              <a:rPr lang="en-US" sz="9600" b="1" dirty="0">
                <a:ln w="19050">
                  <a:solidFill>
                    <a:schemeClr val="tx1"/>
                  </a:solidFill>
                </a:ln>
                <a:solidFill>
                  <a:srgbClr val="FFFF00"/>
                </a:solidFill>
              </a:rPr>
              <a:t>New Creation</a:t>
            </a:r>
          </a:p>
        </p:txBody>
      </p:sp>
    </p:spTree>
    <p:extLst>
      <p:ext uri="{BB962C8B-B14F-4D97-AF65-F5344CB8AC3E}">
        <p14:creationId xmlns:p14="http://schemas.microsoft.com/office/powerpoint/2010/main" val="2867684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EE487-7C56-E2E9-135C-80C2FB86A3C2}"/>
              </a:ext>
            </a:extLst>
          </p:cNvPr>
          <p:cNvSpPr>
            <a:spLocks noGrp="1"/>
          </p:cNvSpPr>
          <p:nvPr>
            <p:ph type="title"/>
          </p:nvPr>
        </p:nvSpPr>
        <p:spPr/>
        <p:txBody>
          <a:bodyPr>
            <a:normAutofit/>
          </a:bodyPr>
          <a:lstStyle/>
          <a:p>
            <a:pPr algn="ctr"/>
            <a:r>
              <a:rPr lang="en-US" sz="8000" b="1" dirty="0"/>
              <a:t>We Are “NEW”</a:t>
            </a:r>
          </a:p>
        </p:txBody>
      </p:sp>
      <p:sp>
        <p:nvSpPr>
          <p:cNvPr id="3" name="Content Placeholder 2">
            <a:extLst>
              <a:ext uri="{FF2B5EF4-FFF2-40B4-BE49-F238E27FC236}">
                <a16:creationId xmlns:a16="http://schemas.microsoft.com/office/drawing/2014/main" id="{57A870D0-7630-80A9-0A71-E65656842543}"/>
              </a:ext>
            </a:extLst>
          </p:cNvPr>
          <p:cNvSpPr>
            <a:spLocks noGrp="1"/>
          </p:cNvSpPr>
          <p:nvPr>
            <p:ph idx="1"/>
          </p:nvPr>
        </p:nvSpPr>
        <p:spPr/>
        <p:txBody>
          <a:bodyPr>
            <a:normAutofit/>
          </a:bodyPr>
          <a:lstStyle/>
          <a:p>
            <a:r>
              <a:rPr lang="en-US" sz="4800" b="1" dirty="0"/>
              <a:t>Romans 6:4 (NASB)</a:t>
            </a:r>
          </a:p>
          <a:p>
            <a:r>
              <a:rPr lang="en-US" sz="4400" b="1" baseline="30000" dirty="0"/>
              <a:t>4 </a:t>
            </a:r>
            <a:r>
              <a:rPr lang="en-US" sz="4400" dirty="0"/>
              <a:t>Therefore we have been buried with Him through baptism into death, so that, just as Christ was raised from the dead through the glory of the Father, so we too may walk in </a:t>
            </a:r>
            <a:r>
              <a:rPr lang="en-US" sz="4400" b="1" i="1" u="sng" dirty="0">
                <a:solidFill>
                  <a:srgbClr val="0070C0"/>
                </a:solidFill>
              </a:rPr>
              <a:t>newness of life</a:t>
            </a:r>
            <a:r>
              <a:rPr lang="en-US" sz="4400" dirty="0"/>
              <a:t>.</a:t>
            </a:r>
          </a:p>
          <a:p>
            <a:endParaRPr lang="en-US" dirty="0"/>
          </a:p>
        </p:txBody>
      </p:sp>
    </p:spTree>
    <p:extLst>
      <p:ext uri="{BB962C8B-B14F-4D97-AF65-F5344CB8AC3E}">
        <p14:creationId xmlns:p14="http://schemas.microsoft.com/office/powerpoint/2010/main" val="4211345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76910-531A-B5D7-DF99-3E926CAEE5E4}"/>
              </a:ext>
            </a:extLst>
          </p:cNvPr>
          <p:cNvSpPr>
            <a:spLocks noGrp="1"/>
          </p:cNvSpPr>
          <p:nvPr>
            <p:ph type="title"/>
          </p:nvPr>
        </p:nvSpPr>
        <p:spPr/>
        <p:txBody>
          <a:bodyPr>
            <a:noAutofit/>
          </a:bodyPr>
          <a:lstStyle/>
          <a:p>
            <a:pPr algn="ctr"/>
            <a:r>
              <a:rPr lang="en-US" sz="6600" b="1" dirty="0"/>
              <a:t>Qualities of a New Creation</a:t>
            </a:r>
          </a:p>
        </p:txBody>
      </p:sp>
      <p:sp>
        <p:nvSpPr>
          <p:cNvPr id="3" name="Content Placeholder 2">
            <a:extLst>
              <a:ext uri="{FF2B5EF4-FFF2-40B4-BE49-F238E27FC236}">
                <a16:creationId xmlns:a16="http://schemas.microsoft.com/office/drawing/2014/main" id="{2903681E-992F-C628-149D-C1640CBB1319}"/>
              </a:ext>
            </a:extLst>
          </p:cNvPr>
          <p:cNvSpPr>
            <a:spLocks noGrp="1"/>
          </p:cNvSpPr>
          <p:nvPr>
            <p:ph idx="1"/>
          </p:nvPr>
        </p:nvSpPr>
        <p:spPr/>
        <p:txBody>
          <a:bodyPr/>
          <a:lstStyle/>
          <a:p>
            <a:r>
              <a:rPr lang="en-US" sz="4000" b="1" dirty="0"/>
              <a:t>Ephesians 4:22-23 (NASB)</a:t>
            </a:r>
          </a:p>
          <a:p>
            <a:r>
              <a:rPr lang="en-US" sz="3600" b="1" baseline="30000" dirty="0"/>
              <a:t>22 </a:t>
            </a:r>
            <a:r>
              <a:rPr lang="en-US" sz="3600" dirty="0"/>
              <a:t>that, in reference to your former way of life, </a:t>
            </a:r>
            <a:r>
              <a:rPr lang="en-US" sz="3600" b="1" i="1" u="sng" dirty="0">
                <a:solidFill>
                  <a:srgbClr val="0070C0"/>
                </a:solidFill>
              </a:rPr>
              <a:t>you are to rid yourselves of the old self,</a:t>
            </a:r>
            <a:r>
              <a:rPr lang="en-US" sz="3600" dirty="0"/>
              <a:t> which is being corrupted in accordance with the lusts of deceit, </a:t>
            </a:r>
            <a:r>
              <a:rPr lang="en-US" sz="3600" b="1" baseline="30000" dirty="0"/>
              <a:t>23 </a:t>
            </a:r>
            <a:r>
              <a:rPr lang="en-US" sz="3600" dirty="0"/>
              <a:t>and that you are to be </a:t>
            </a:r>
            <a:r>
              <a:rPr lang="en-US" sz="3600" b="1" u="sng" dirty="0">
                <a:solidFill>
                  <a:srgbClr val="0070C0"/>
                </a:solidFill>
              </a:rPr>
              <a:t>renewed in the spirit of your minds,</a:t>
            </a:r>
          </a:p>
          <a:p>
            <a:pPr algn="ctr"/>
            <a:r>
              <a:rPr lang="en-US" sz="6000" b="1" u="sng" dirty="0">
                <a:solidFill>
                  <a:srgbClr val="0070C0"/>
                </a:solidFill>
              </a:rPr>
              <a:t>Become Christ-Centered</a:t>
            </a:r>
          </a:p>
          <a:p>
            <a:endParaRPr lang="en-US" dirty="0"/>
          </a:p>
        </p:txBody>
      </p:sp>
    </p:spTree>
    <p:extLst>
      <p:ext uri="{BB962C8B-B14F-4D97-AF65-F5344CB8AC3E}">
        <p14:creationId xmlns:p14="http://schemas.microsoft.com/office/powerpoint/2010/main" val="2500562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5D3B0-E570-0265-9B82-A8A9E20B898A}"/>
              </a:ext>
            </a:extLst>
          </p:cNvPr>
          <p:cNvSpPr>
            <a:spLocks noGrp="1"/>
          </p:cNvSpPr>
          <p:nvPr>
            <p:ph type="title"/>
          </p:nvPr>
        </p:nvSpPr>
        <p:spPr/>
        <p:txBody>
          <a:bodyPr>
            <a:normAutofit/>
          </a:bodyPr>
          <a:lstStyle/>
          <a:p>
            <a:pPr algn="ctr"/>
            <a:r>
              <a:rPr lang="en-US" sz="6600" b="1" dirty="0"/>
              <a:t>Qualities of a New Creation</a:t>
            </a:r>
          </a:p>
        </p:txBody>
      </p:sp>
      <p:sp>
        <p:nvSpPr>
          <p:cNvPr id="3" name="Content Placeholder 2">
            <a:extLst>
              <a:ext uri="{FF2B5EF4-FFF2-40B4-BE49-F238E27FC236}">
                <a16:creationId xmlns:a16="http://schemas.microsoft.com/office/drawing/2014/main" id="{52CF0715-650B-E095-C873-38D82C2BD553}"/>
              </a:ext>
            </a:extLst>
          </p:cNvPr>
          <p:cNvSpPr>
            <a:spLocks noGrp="1"/>
          </p:cNvSpPr>
          <p:nvPr>
            <p:ph idx="1"/>
          </p:nvPr>
        </p:nvSpPr>
        <p:spPr/>
        <p:txBody>
          <a:bodyPr/>
          <a:lstStyle/>
          <a:p>
            <a:r>
              <a:rPr lang="en-US" sz="5400" b="1" dirty="0"/>
              <a:t>Ephesians 4:21 (NASB)</a:t>
            </a:r>
          </a:p>
          <a:p>
            <a:r>
              <a:rPr lang="en-US" sz="5400" b="1" baseline="30000" dirty="0"/>
              <a:t>21 </a:t>
            </a:r>
            <a:r>
              <a:rPr lang="en-US" sz="5400" dirty="0"/>
              <a:t>if indeed you have heard Him and have been taught in Him, just as </a:t>
            </a:r>
            <a:r>
              <a:rPr lang="en-US" sz="5400" b="1" i="1" u="sng" dirty="0">
                <a:solidFill>
                  <a:srgbClr val="0070C0"/>
                </a:solidFill>
              </a:rPr>
              <a:t>truth is in Jesus</a:t>
            </a:r>
            <a:r>
              <a:rPr lang="en-US" sz="5400" dirty="0"/>
              <a:t>,</a:t>
            </a:r>
          </a:p>
          <a:p>
            <a:pPr algn="ctr"/>
            <a:r>
              <a:rPr lang="en-US" sz="6000" b="1" i="1" u="sng" dirty="0">
                <a:solidFill>
                  <a:srgbClr val="0070C0"/>
                </a:solidFill>
              </a:rPr>
              <a:t>Stand Firm in the Truth</a:t>
            </a:r>
          </a:p>
          <a:p>
            <a:endParaRPr lang="en-US" dirty="0"/>
          </a:p>
        </p:txBody>
      </p:sp>
    </p:spTree>
    <p:extLst>
      <p:ext uri="{BB962C8B-B14F-4D97-AF65-F5344CB8AC3E}">
        <p14:creationId xmlns:p14="http://schemas.microsoft.com/office/powerpoint/2010/main" val="3553179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B4F97-17D1-2D68-EF35-206FB739F0FF}"/>
              </a:ext>
            </a:extLst>
          </p:cNvPr>
          <p:cNvSpPr>
            <a:spLocks noGrp="1"/>
          </p:cNvSpPr>
          <p:nvPr>
            <p:ph type="title"/>
          </p:nvPr>
        </p:nvSpPr>
        <p:spPr/>
        <p:txBody>
          <a:bodyPr>
            <a:normAutofit/>
          </a:bodyPr>
          <a:lstStyle/>
          <a:p>
            <a:pPr algn="ctr"/>
            <a:r>
              <a:rPr lang="en-US" sz="6600" b="1" dirty="0"/>
              <a:t>Qualities of a New Creation</a:t>
            </a:r>
          </a:p>
        </p:txBody>
      </p:sp>
      <p:sp>
        <p:nvSpPr>
          <p:cNvPr id="3" name="Content Placeholder 2">
            <a:extLst>
              <a:ext uri="{FF2B5EF4-FFF2-40B4-BE49-F238E27FC236}">
                <a16:creationId xmlns:a16="http://schemas.microsoft.com/office/drawing/2014/main" id="{9055E4E2-2EE8-3EF4-4F54-D3A36C22DF9E}"/>
              </a:ext>
            </a:extLst>
          </p:cNvPr>
          <p:cNvSpPr>
            <a:spLocks noGrp="1"/>
          </p:cNvSpPr>
          <p:nvPr>
            <p:ph idx="1"/>
          </p:nvPr>
        </p:nvSpPr>
        <p:spPr/>
        <p:txBody>
          <a:bodyPr>
            <a:normAutofit lnSpcReduction="10000"/>
          </a:bodyPr>
          <a:lstStyle/>
          <a:p>
            <a:r>
              <a:rPr lang="en-US" sz="3900" b="1" dirty="0"/>
              <a:t>Revelation 2:2 (NASB)</a:t>
            </a:r>
          </a:p>
          <a:p>
            <a:r>
              <a:rPr lang="en-US" sz="3900" b="1" baseline="30000" dirty="0"/>
              <a:t>2 </a:t>
            </a:r>
            <a:r>
              <a:rPr lang="en-US" sz="3900" dirty="0"/>
              <a:t>‘I know your deeds and your labor and perseverance, and that you cannot tolerate evil people, and you have </a:t>
            </a:r>
            <a:r>
              <a:rPr lang="en-US" sz="3900" b="1" i="1" u="sng" dirty="0">
                <a:solidFill>
                  <a:srgbClr val="0070C0"/>
                </a:solidFill>
              </a:rPr>
              <a:t>put those who call themselves apostles to the test,</a:t>
            </a:r>
            <a:r>
              <a:rPr lang="en-US" sz="3900" dirty="0"/>
              <a:t> and they are not, and you found them </a:t>
            </a:r>
            <a:r>
              <a:rPr lang="en-US" sz="3900" i="1" dirty="0"/>
              <a:t>to be</a:t>
            </a:r>
            <a:r>
              <a:rPr lang="en-US" sz="3900" dirty="0"/>
              <a:t> false;</a:t>
            </a:r>
          </a:p>
          <a:p>
            <a:pPr algn="ctr"/>
            <a:r>
              <a:rPr lang="en-US" sz="6000" b="1" i="1" u="sng" dirty="0">
                <a:solidFill>
                  <a:srgbClr val="0070C0"/>
                </a:solidFill>
              </a:rPr>
              <a:t>Reject False Teaching</a:t>
            </a:r>
          </a:p>
        </p:txBody>
      </p:sp>
    </p:spTree>
    <p:extLst>
      <p:ext uri="{BB962C8B-B14F-4D97-AF65-F5344CB8AC3E}">
        <p14:creationId xmlns:p14="http://schemas.microsoft.com/office/powerpoint/2010/main" val="539019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ABEB0-16C1-FD87-9ADF-2AB983A5E4DC}"/>
              </a:ext>
            </a:extLst>
          </p:cNvPr>
          <p:cNvSpPr>
            <a:spLocks noGrp="1"/>
          </p:cNvSpPr>
          <p:nvPr>
            <p:ph type="title"/>
          </p:nvPr>
        </p:nvSpPr>
        <p:spPr/>
        <p:txBody>
          <a:bodyPr>
            <a:normAutofit/>
          </a:bodyPr>
          <a:lstStyle/>
          <a:p>
            <a:pPr algn="ctr"/>
            <a:r>
              <a:rPr lang="en-US" sz="6600" b="1" dirty="0"/>
              <a:t>Qualities of a New Creation</a:t>
            </a:r>
          </a:p>
        </p:txBody>
      </p:sp>
      <p:sp>
        <p:nvSpPr>
          <p:cNvPr id="3" name="Content Placeholder 2">
            <a:extLst>
              <a:ext uri="{FF2B5EF4-FFF2-40B4-BE49-F238E27FC236}">
                <a16:creationId xmlns:a16="http://schemas.microsoft.com/office/drawing/2014/main" id="{FB3A42BA-3002-8CD5-8569-F068EE886CB7}"/>
              </a:ext>
            </a:extLst>
          </p:cNvPr>
          <p:cNvSpPr>
            <a:spLocks noGrp="1"/>
          </p:cNvSpPr>
          <p:nvPr>
            <p:ph idx="1"/>
          </p:nvPr>
        </p:nvSpPr>
        <p:spPr/>
        <p:txBody>
          <a:bodyPr>
            <a:normAutofit lnSpcReduction="10000"/>
          </a:bodyPr>
          <a:lstStyle/>
          <a:p>
            <a:r>
              <a:rPr lang="en-US" sz="3600" b="1" dirty="0"/>
              <a:t>1 Corinthians 10:13 (NASB)</a:t>
            </a:r>
          </a:p>
          <a:p>
            <a:r>
              <a:rPr lang="en-US" sz="3600" b="1" baseline="30000" dirty="0"/>
              <a:t>13 </a:t>
            </a:r>
            <a:r>
              <a:rPr lang="en-US" sz="3600" b="1" i="1" u="sng" dirty="0">
                <a:solidFill>
                  <a:srgbClr val="0070C0"/>
                </a:solidFill>
              </a:rPr>
              <a:t>No temptation has overtaken you except something common to mankind</a:t>
            </a:r>
            <a:r>
              <a:rPr lang="en-US" sz="3600" dirty="0"/>
              <a:t>; and God is faithful, so He will not allow you to be tempted beyond what you are able, but with the temptation will provide the way of escape also, so that you will be able to endure it.</a:t>
            </a:r>
          </a:p>
          <a:p>
            <a:pPr algn="ctr"/>
            <a:r>
              <a:rPr lang="en-US" sz="6000" b="1" i="1" u="sng" dirty="0">
                <a:solidFill>
                  <a:srgbClr val="0070C0"/>
                </a:solidFill>
              </a:rPr>
              <a:t>Reject Temptation</a:t>
            </a:r>
          </a:p>
        </p:txBody>
      </p:sp>
    </p:spTree>
    <p:extLst>
      <p:ext uri="{BB962C8B-B14F-4D97-AF65-F5344CB8AC3E}">
        <p14:creationId xmlns:p14="http://schemas.microsoft.com/office/powerpoint/2010/main" val="2642543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F7509-9905-4F01-96EB-16916384853C}"/>
              </a:ext>
            </a:extLst>
          </p:cNvPr>
          <p:cNvSpPr>
            <a:spLocks noGrp="1"/>
          </p:cNvSpPr>
          <p:nvPr>
            <p:ph type="title"/>
          </p:nvPr>
        </p:nvSpPr>
        <p:spPr/>
        <p:txBody>
          <a:bodyPr>
            <a:normAutofit/>
          </a:bodyPr>
          <a:lstStyle/>
          <a:p>
            <a:pPr algn="ctr"/>
            <a:r>
              <a:rPr lang="en-US" sz="6600" b="1" dirty="0"/>
              <a:t>Qualities of a New Creation</a:t>
            </a:r>
          </a:p>
        </p:txBody>
      </p:sp>
      <p:sp>
        <p:nvSpPr>
          <p:cNvPr id="3" name="Content Placeholder 2">
            <a:extLst>
              <a:ext uri="{FF2B5EF4-FFF2-40B4-BE49-F238E27FC236}">
                <a16:creationId xmlns:a16="http://schemas.microsoft.com/office/drawing/2014/main" id="{5DABA6E0-B901-5B36-EF8E-E87EE4978CE7}"/>
              </a:ext>
            </a:extLst>
          </p:cNvPr>
          <p:cNvSpPr>
            <a:spLocks noGrp="1"/>
          </p:cNvSpPr>
          <p:nvPr>
            <p:ph idx="1"/>
          </p:nvPr>
        </p:nvSpPr>
        <p:spPr/>
        <p:txBody>
          <a:bodyPr>
            <a:normAutofit lnSpcReduction="10000"/>
          </a:bodyPr>
          <a:lstStyle/>
          <a:p>
            <a:r>
              <a:rPr lang="en-US" sz="4400" b="1" dirty="0"/>
              <a:t>Romans 12:2 (NASB)</a:t>
            </a:r>
          </a:p>
          <a:p>
            <a:r>
              <a:rPr lang="en-US" sz="4400" b="1" baseline="30000" dirty="0"/>
              <a:t>2 </a:t>
            </a:r>
            <a:r>
              <a:rPr lang="en-US" sz="4400" dirty="0"/>
              <a:t>And do not be conformed to this world, but be transformed by the </a:t>
            </a:r>
            <a:r>
              <a:rPr lang="en-US" sz="4400" b="1" i="1" u="sng" dirty="0">
                <a:solidFill>
                  <a:srgbClr val="0070C0"/>
                </a:solidFill>
              </a:rPr>
              <a:t>renewing of your mind</a:t>
            </a:r>
            <a:r>
              <a:rPr lang="en-US" sz="4400" dirty="0"/>
              <a:t>, so that you may prove what the will of God is, that </a:t>
            </a:r>
            <a:r>
              <a:rPr lang="en-US" sz="4400" b="1" i="1" u="sng" dirty="0">
                <a:solidFill>
                  <a:srgbClr val="0070C0"/>
                </a:solidFill>
              </a:rPr>
              <a:t>which is good and acceptable and perfect</a:t>
            </a:r>
            <a:r>
              <a:rPr lang="en-US" sz="4400" dirty="0"/>
              <a:t>.</a:t>
            </a:r>
          </a:p>
          <a:p>
            <a:pPr algn="ctr"/>
            <a:r>
              <a:rPr lang="en-US" sz="6000" b="1" i="1" u="sng" dirty="0">
                <a:solidFill>
                  <a:srgbClr val="0070C0"/>
                </a:solidFill>
              </a:rPr>
              <a:t>Focus on Good</a:t>
            </a:r>
          </a:p>
          <a:p>
            <a:endParaRPr lang="en-US" b="1" dirty="0"/>
          </a:p>
        </p:txBody>
      </p:sp>
    </p:spTree>
    <p:extLst>
      <p:ext uri="{BB962C8B-B14F-4D97-AF65-F5344CB8AC3E}">
        <p14:creationId xmlns:p14="http://schemas.microsoft.com/office/powerpoint/2010/main" val="197310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61</TotalTime>
  <Words>513</Words>
  <Application>Microsoft Office PowerPoint</Application>
  <PresentationFormat>Widescreen</PresentationFormat>
  <Paragraphs>38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PowerPoint Presentation</vt:lpstr>
      <vt:lpstr>2 Corinthians 5:17</vt:lpstr>
      <vt:lpstr>PowerPoint Presentation</vt:lpstr>
      <vt:lpstr>We Are “NEW”</vt:lpstr>
      <vt:lpstr>Qualities of a New Creation</vt:lpstr>
      <vt:lpstr>Qualities of a New Creation</vt:lpstr>
      <vt:lpstr>Qualities of a New Creation</vt:lpstr>
      <vt:lpstr>Qualities of a New Creation</vt:lpstr>
      <vt:lpstr>Qualities of a New Creation</vt:lpstr>
      <vt:lpstr>Qualities of a New Creation</vt:lpstr>
      <vt:lpstr>Qualities of a New Creation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Steven Breedlove</dc:creator>
  <cp:lastModifiedBy>Steven Breedlove</cp:lastModifiedBy>
  <cp:revision>1</cp:revision>
  <dcterms:created xsi:type="dcterms:W3CDTF">2025-12-31T14:18:09Z</dcterms:created>
  <dcterms:modified xsi:type="dcterms:W3CDTF">2025-12-31T15:19:34Z</dcterms:modified>
</cp:coreProperties>
</file>