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5314D9-38FC-4BC2-A11E-39EE36C865EB}" v="5" dt="2025-06-12T15:30:25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Breedlove" userId="b314080881f0c5b6" providerId="LiveId" clId="{935314D9-38FC-4BC2-A11E-39EE36C865EB}"/>
    <pc:docChg chg="modSld">
      <pc:chgData name="Steven Breedlove" userId="b314080881f0c5b6" providerId="LiveId" clId="{935314D9-38FC-4BC2-A11E-39EE36C865EB}" dt="2025-06-12T15:30:25.883" v="4" actId="113"/>
      <pc:docMkLst>
        <pc:docMk/>
      </pc:docMkLst>
      <pc:sldChg chg="modAnim">
        <pc:chgData name="Steven Breedlove" userId="b314080881f0c5b6" providerId="LiveId" clId="{935314D9-38FC-4BC2-A11E-39EE36C865EB}" dt="2025-06-12T15:29:34.402" v="1"/>
        <pc:sldMkLst>
          <pc:docMk/>
          <pc:sldMk cId="3398359136" sldId="266"/>
        </pc:sldMkLst>
      </pc:sldChg>
      <pc:sldChg chg="modSp">
        <pc:chgData name="Steven Breedlove" userId="b314080881f0c5b6" providerId="LiveId" clId="{935314D9-38FC-4BC2-A11E-39EE36C865EB}" dt="2025-06-12T15:30:25.883" v="4" actId="113"/>
        <pc:sldMkLst>
          <pc:docMk/>
          <pc:sldMk cId="2270884611" sldId="267"/>
        </pc:sldMkLst>
        <pc:spChg chg="mod">
          <ac:chgData name="Steven Breedlove" userId="b314080881f0c5b6" providerId="LiveId" clId="{935314D9-38FC-4BC2-A11E-39EE36C865EB}" dt="2025-06-12T15:30:25.883" v="4" actId="113"/>
          <ac:spMkLst>
            <pc:docMk/>
            <pc:sldMk cId="2270884611" sldId="267"/>
            <ac:spMk id="3" creationId="{AD076BF6-95A9-8DFF-D379-FE76E9C643D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0D7DE-6F47-BBDA-37D7-DA0794A69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622343-3B35-DE13-D1DE-B1E1E69D7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CD760-4BBC-A3EF-B40E-FB2F7DA5E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F58C83-4672-2D2E-A428-337F7E064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EAEA6-5BEC-AF12-2D8F-CAB0E43AE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5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A0C2D-7257-CE48-BA29-D93BFC808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CFA93-CC26-E9AC-567E-E0CAD8FD0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06AB8-7643-6AD1-B9C5-E31049539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8FEF8-D88B-E1F6-11A2-1B0D37DBE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C698E-1A30-047E-A7BE-03329BB75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9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42D905-8FA3-A6B8-9FB3-FF196651D5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7D519F-A26B-9A85-6C99-FD6D32828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A4147-76A6-B20F-7391-F10334B98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6BC8D-7DAB-4D7C-EC9A-A0F88A3F5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67254-9688-03C5-BC57-20ADE4734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2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723AA-9A57-E2D2-AE2B-4C9E07D3D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59ED7-F326-85C0-0D67-90B6B4681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E4BE3-00D6-4503-F07C-E12C18ACE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A8600-62B2-C997-3808-E48268C10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52051-EA53-98DD-6E5D-207D6BA48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70C6F-D04F-CAD7-FEBC-CAEB7F92C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827791-5C54-A2B5-D82F-E76622184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0E986-82F6-9BCC-756C-A165F2154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002C4-3519-8B77-CDA2-2987F6096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DCF8E-BE28-2619-5EED-B916CF601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8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A94C8-029F-47D4-BCCA-859ECAFB6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E8998-3E8E-3A64-0948-FBF8E71EF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4E356-D809-F534-1733-DE298FE831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92268-7632-AB50-A745-1B7711AB8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5DF53-1B85-9234-3668-EF9674F00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BC7BC-9516-152B-590F-314CD57C6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28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2BE1D-3079-3D85-BA21-9BB3B6FC8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D612A-2EBC-25A4-4C08-BC164D406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EE6AD6-A824-8258-12A4-F01B8675E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AA308A-225D-2BF6-61D9-1F9D13CEAC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6D091E-039D-F748-45E0-622AFA12F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E21D00-8FAF-F4D4-220F-BC11CE64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B093DC-B69E-C40B-F4F2-73EB83347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FEE8E3-95BB-D4DF-5C64-A0CE44A14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2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877A5-B704-A292-CAAD-F7075CFC8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A26054-124B-BC76-5F3B-05CCD9B43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E609E5-12F5-F98A-D929-F35B0B969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EE8195-87F3-9E88-4CF8-418EE1138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28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7B85BC-F276-B8AC-6ED5-06F406F26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26752C-FA29-2A04-069D-8FD9AB8CD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19E7B9-51D8-8170-6BEF-93F9CACE0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1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9BA6E-E92A-9050-7D22-6ED5D5225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87D46-F774-0510-96C3-44683247E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17788A-E115-B6AB-019B-C76D8A796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1A799-D6E6-7AE2-0926-F9A02097F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BFC5AC-149E-5D21-13B8-4649FC361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FFB3B1-4298-7AFA-422E-78C996C47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AE2B5-5672-5FA2-4187-30BA9F4C1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3A171B-5F8A-FE6C-F505-1DEBCE701A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6FBBD-461C-AF37-F398-D6CE9D7F4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D95B6-BF8D-3189-CB68-B3130C371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5FC6B-BF21-8EEB-B302-8BC1FAC12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E641E-476B-F43D-2D6D-58CC3008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19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D19E69-FBDE-0D32-A780-F37A2ADB3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8EE5D8-F148-1B18-8499-79824103E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AAE9C2-4CCA-D049-43FF-F9955CD77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B909AE-E534-48A2-A35B-2E642A7A1E94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85648-F441-EF1E-2300-8F96E12B7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68EAA8-DCB7-B8E6-3EAB-D7B8D11223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21D632-4BCE-45B7-AC3B-FEDDA29D9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1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A0F67F-43EE-E489-FCC2-F4FD4FD2B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721"/>
            <a:ext cx="4707671" cy="122565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Grace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Part III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A38897-7BA3-4408-8083-3235339C4A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1873" y="1749756"/>
            <a:ext cx="471830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276F976-0B91-30ED-915F-66D649069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769" y="1909192"/>
            <a:ext cx="4586513" cy="364771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Walking the Straight and Narrow Path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11AD06B-AB20-4097-8606-5DA00DBAC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4027" y="5707672"/>
            <a:ext cx="471399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A person walking on a path with her arms outstretched&#10;&#10;AI-generated content may be incorrect.">
            <a:extLst>
              <a:ext uri="{FF2B5EF4-FFF2-40B4-BE49-F238E27FC236}">
                <a16:creationId xmlns:a16="http://schemas.microsoft.com/office/drawing/2014/main" id="{A2DED016-687D-D92E-F8F6-3886EC9ED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63" r="10983" b="-1"/>
          <a:stretch>
            <a:fillRect/>
          </a:stretch>
        </p:blipFill>
        <p:spPr>
          <a:xfrm>
            <a:off x="6525453" y="10"/>
            <a:ext cx="5666547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664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FE545-67D4-6785-59EC-3F49A5B1B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Fellowship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30E43-8A16-9A3E-8ADD-F524EBD5E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Matthew 7:21 (NASB)</a:t>
            </a:r>
          </a:p>
          <a:p>
            <a:r>
              <a:rPr lang="en-US" sz="4800" b="1" baseline="30000" dirty="0"/>
              <a:t>21 </a:t>
            </a:r>
            <a:r>
              <a:rPr lang="en-US" sz="4800" dirty="0"/>
              <a:t>“Not everyone who says to Me, ‘Lord, Lord,’ will enter the kingdom of heaven, but </a:t>
            </a:r>
            <a:r>
              <a:rPr lang="en-US" sz="4800" b="1" u="sng" dirty="0">
                <a:solidFill>
                  <a:srgbClr val="0070C0"/>
                </a:solidFill>
              </a:rPr>
              <a:t>the one who does the will of My Father </a:t>
            </a:r>
            <a:r>
              <a:rPr lang="en-US" sz="4800" dirty="0"/>
              <a:t>who is in heaven </a:t>
            </a:r>
            <a:r>
              <a:rPr lang="en-US" sz="4800" i="1" dirty="0"/>
              <a:t>will enter</a:t>
            </a:r>
            <a:r>
              <a:rPr lang="en-US" sz="4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71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0C1A3-4850-122A-1D79-F582A47FA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How to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D4A80-0B0D-1F0E-B71E-51F060AB1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1 John 1:9 (NASB) </a:t>
            </a:r>
          </a:p>
          <a:p>
            <a:r>
              <a:rPr lang="en-US" sz="5400" b="1" baseline="30000" dirty="0"/>
              <a:t>9 </a:t>
            </a:r>
            <a:r>
              <a:rPr lang="en-US" sz="5400" dirty="0"/>
              <a:t>If we </a:t>
            </a:r>
            <a:r>
              <a:rPr lang="en-US" sz="5400" b="1" u="sng" dirty="0">
                <a:solidFill>
                  <a:srgbClr val="0070C0"/>
                </a:solidFill>
              </a:rPr>
              <a:t>confess our sins</a:t>
            </a:r>
            <a:r>
              <a:rPr lang="en-US" sz="5400" dirty="0"/>
              <a:t>, He is faithful and righteous, so that He will forgive us our sins and cleanse us from all unrighteousness.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73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AA72BD9-2C5A-4EDC-931F-5AA08EA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erson on a cross&#10;&#10;AI-generated content may be incorrect.">
            <a:extLst>
              <a:ext uri="{FF2B5EF4-FFF2-40B4-BE49-F238E27FC236}">
                <a16:creationId xmlns:a16="http://schemas.microsoft.com/office/drawing/2014/main" id="{F626E116-5079-1A6D-B12E-4AD0CEE54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052" b="1"/>
          <a:stretch>
            <a:fillRect/>
          </a:stretch>
        </p:blipFill>
        <p:spPr>
          <a:xfrm>
            <a:off x="3522468" y="10"/>
            <a:ext cx="8669532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D3981AC-7B61-4947-BCF3-F7AA7FA38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5000">
                <a:schemeClr val="tx1">
                  <a:alpha val="78000"/>
                </a:schemeClr>
              </a:gs>
              <a:gs pos="19000">
                <a:schemeClr val="tx1">
                  <a:alpha val="38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26CC45-632B-A5F9-3324-989494B6D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1 John 1:7(b)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1A4246A-3591-E008-191D-5BC7688A6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 fontScale="92500"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The blood of Jesus His Son cleanses us from all sin.</a:t>
            </a:r>
          </a:p>
        </p:txBody>
      </p:sp>
    </p:spTree>
    <p:extLst>
      <p:ext uri="{BB962C8B-B14F-4D97-AF65-F5344CB8AC3E}">
        <p14:creationId xmlns:p14="http://schemas.microsoft.com/office/powerpoint/2010/main" val="339835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EABE6-E0D6-0B43-D17A-C5EB05221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Matthew 7:13-14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1CFBE-73E8-D878-7EC1-AD16C84F3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b="1" baseline="30000" dirty="0"/>
              <a:t>13 </a:t>
            </a:r>
            <a:r>
              <a:rPr lang="en-US" sz="4800" dirty="0"/>
              <a:t>“Enter through the narrow gate; for the gate is wide and the way is broad that leads to destruction, and there are many who enter through it. </a:t>
            </a:r>
            <a:r>
              <a:rPr lang="en-US" sz="4800" b="1" baseline="30000" dirty="0"/>
              <a:t>14 </a:t>
            </a:r>
            <a:r>
              <a:rPr lang="en-US" sz="4800" dirty="0"/>
              <a:t>For the gate is narrow and the way is constricted that leads to life, and there are few who find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7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AEBBC-DFAB-D3CD-BED0-9F11BD37D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walking on a path with her arms outstretched&#10;&#10;AI-generated content may be incorrect.">
            <a:extLst>
              <a:ext uri="{FF2B5EF4-FFF2-40B4-BE49-F238E27FC236}">
                <a16:creationId xmlns:a16="http://schemas.microsoft.com/office/drawing/2014/main" id="{9148AFF2-87D7-3015-D9C4-0DDF9076B9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F348E56-5CC2-361A-A57F-FCE7B0FF6E6E}"/>
              </a:ext>
            </a:extLst>
          </p:cNvPr>
          <p:cNvSpPr txBox="1"/>
          <p:nvPr/>
        </p:nvSpPr>
        <p:spPr>
          <a:xfrm>
            <a:off x="0" y="0"/>
            <a:ext cx="71083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ln w="190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Remaining in Grace</a:t>
            </a:r>
          </a:p>
        </p:txBody>
      </p:sp>
    </p:spTree>
    <p:extLst>
      <p:ext uri="{BB962C8B-B14F-4D97-AF65-F5344CB8AC3E}">
        <p14:creationId xmlns:p14="http://schemas.microsoft.com/office/powerpoint/2010/main" val="23764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2859DC-7147-2AC3-9759-47D387C42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Plan of Salvation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B0457F-6C48-D9E6-0DAF-038340613A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Hear – Rom. 10:14, 17</a:t>
            </a:r>
          </a:p>
          <a:p>
            <a:r>
              <a:rPr lang="en-US" sz="4800" b="1" dirty="0"/>
              <a:t>Believe – Heb. 11:6</a:t>
            </a:r>
          </a:p>
          <a:p>
            <a:r>
              <a:rPr lang="en-US" sz="4800" b="1" dirty="0"/>
              <a:t>Repent – Acts 17:30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2851FB-0B99-348E-32B1-C44719E6877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Confess – Rom. 10:9-10</a:t>
            </a:r>
          </a:p>
          <a:p>
            <a:r>
              <a:rPr lang="en-US" sz="4800" b="1" dirty="0"/>
              <a:t>Be Baptized – Acts 2:38</a:t>
            </a:r>
          </a:p>
          <a:p>
            <a:r>
              <a:rPr lang="en-US" sz="4800" b="1" dirty="0"/>
              <a:t>Remain Faithful – Galatians 5:4</a:t>
            </a:r>
          </a:p>
        </p:txBody>
      </p:sp>
    </p:spTree>
    <p:extLst>
      <p:ext uri="{BB962C8B-B14F-4D97-AF65-F5344CB8AC3E}">
        <p14:creationId xmlns:p14="http://schemas.microsoft.com/office/powerpoint/2010/main" val="198338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B516376-2013-E318-6906-9D98A241B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Walk in Light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7ACEA7-2ECA-DA7A-ACA2-0DED88EF3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1 John 1:6 (NASB) </a:t>
            </a:r>
          </a:p>
          <a:p>
            <a:r>
              <a:rPr lang="en-US" sz="5400" b="1" baseline="30000" dirty="0"/>
              <a:t>6 </a:t>
            </a:r>
            <a:r>
              <a:rPr lang="en-US" sz="5400" dirty="0"/>
              <a:t>If we say that we have fellowship with Him and </a:t>
            </a:r>
            <a:r>
              <a:rPr lang="en-US" sz="5400" i="1" dirty="0"/>
              <a:t>yet</a:t>
            </a:r>
            <a:r>
              <a:rPr lang="en-US" sz="5400" dirty="0"/>
              <a:t> walk in the darkness, we lie and do not practice the truth;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34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15696-F052-CB33-9A62-4984705F9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Walk in 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D3EC0-800C-1B49-2BDB-3D72C248F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Galatians 5:1-4 (NASB) </a:t>
            </a:r>
          </a:p>
          <a:p>
            <a:r>
              <a:rPr lang="en-US" sz="4000" b="1" dirty="0"/>
              <a:t>5 </a:t>
            </a:r>
            <a:r>
              <a:rPr lang="en-US" sz="4000" dirty="0"/>
              <a:t>It was for freedom that Christ set us free; therefore, keep standing firm and do not be subject again to a yoke of slavery.</a:t>
            </a:r>
          </a:p>
          <a:p>
            <a:r>
              <a:rPr lang="en-US" sz="4000" b="1" baseline="30000" dirty="0"/>
              <a:t>2 </a:t>
            </a:r>
            <a:r>
              <a:rPr lang="en-US" sz="4000" dirty="0"/>
              <a:t>Look! I, Paul, tell you that if you have yourselves circumcised, Christ will be of no benefit to you. </a:t>
            </a:r>
          </a:p>
        </p:txBody>
      </p:sp>
    </p:spTree>
    <p:extLst>
      <p:ext uri="{BB962C8B-B14F-4D97-AF65-F5344CB8AC3E}">
        <p14:creationId xmlns:p14="http://schemas.microsoft.com/office/powerpoint/2010/main" val="1260188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9EEA2-ED43-48FD-157D-BBA84694D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Walk in 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2661B-F797-C450-6389-8FA287BFD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Galatians 5:1-4 (NASB)</a:t>
            </a:r>
          </a:p>
          <a:p>
            <a:r>
              <a:rPr lang="en-US" sz="4000" b="1" baseline="30000" dirty="0"/>
              <a:t>3 </a:t>
            </a:r>
            <a:r>
              <a:rPr lang="en-US" sz="4000" dirty="0"/>
              <a:t>And I testify again to every man who has himself circumcised, that he is obligated to keep the whole Law. </a:t>
            </a:r>
            <a:r>
              <a:rPr lang="en-US" sz="4000" b="1" baseline="30000" dirty="0"/>
              <a:t>4 </a:t>
            </a:r>
            <a:r>
              <a:rPr lang="en-US" sz="4000" dirty="0"/>
              <a:t>You have been severed from Christ, you who are seeking to be justified by the Law; </a:t>
            </a:r>
            <a:r>
              <a:rPr lang="en-US" sz="4000" b="1" u="sng" dirty="0">
                <a:solidFill>
                  <a:srgbClr val="0070C0"/>
                </a:solidFill>
              </a:rPr>
              <a:t>you have fallen from grace.</a:t>
            </a:r>
          </a:p>
        </p:txBody>
      </p:sp>
    </p:spTree>
    <p:extLst>
      <p:ext uri="{BB962C8B-B14F-4D97-AF65-F5344CB8AC3E}">
        <p14:creationId xmlns:p14="http://schemas.microsoft.com/office/powerpoint/2010/main" val="243192409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18D78-4AA2-A6E5-3030-00603B877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Fellowship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B5C02-2B5A-AE86-048E-2D9FC9501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1 John 1:7 (NASB) </a:t>
            </a:r>
          </a:p>
          <a:p>
            <a:r>
              <a:rPr lang="en-US" sz="4800" b="1" baseline="30000" dirty="0"/>
              <a:t>7 </a:t>
            </a:r>
            <a:r>
              <a:rPr lang="en-US" sz="4800" dirty="0"/>
              <a:t>but </a:t>
            </a:r>
            <a:r>
              <a:rPr lang="en-US" sz="4800" b="1" u="sng" dirty="0">
                <a:solidFill>
                  <a:srgbClr val="0070C0"/>
                </a:solidFill>
              </a:rPr>
              <a:t>if we walk in the Light </a:t>
            </a:r>
            <a:r>
              <a:rPr lang="en-US" sz="4800" dirty="0"/>
              <a:t>as He Himself is in the Light, </a:t>
            </a:r>
            <a:r>
              <a:rPr lang="en-US" sz="4800" b="1" u="sng" dirty="0">
                <a:solidFill>
                  <a:srgbClr val="0070C0"/>
                </a:solidFill>
              </a:rPr>
              <a:t>we have fellowship</a:t>
            </a:r>
            <a:r>
              <a:rPr lang="en-US" sz="4800" dirty="0"/>
              <a:t> with one another, and the blood of Jesus His Son cleanses us from all sin.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0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38132-C527-1F2A-EE9C-DBC70C02B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Fellowship with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76BF6-95A9-8DFF-D379-FE76E9C64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John 14:6 (NASB)</a:t>
            </a:r>
          </a:p>
          <a:p>
            <a:r>
              <a:rPr lang="en-US" sz="5400" b="1" baseline="30000" dirty="0"/>
              <a:t>6 </a:t>
            </a:r>
            <a:r>
              <a:rPr lang="en-US" sz="5400" dirty="0"/>
              <a:t>Jesus *said to him, </a:t>
            </a:r>
            <a:r>
              <a:rPr lang="en-US" sz="5400" b="1" u="sng" dirty="0">
                <a:solidFill>
                  <a:srgbClr val="0070C0"/>
                </a:solidFill>
              </a:rPr>
              <a:t>“I am the way,</a:t>
            </a:r>
            <a:r>
              <a:rPr lang="en-US" sz="5400" dirty="0"/>
              <a:t> and the truth, and the life; no one comes to the Father except through 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88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442</Words>
  <Application>Microsoft Office PowerPoint</Application>
  <PresentationFormat>Widescreen</PresentationFormat>
  <Paragraphs>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Grace  Part III</vt:lpstr>
      <vt:lpstr>Matthew 7:13-14</vt:lpstr>
      <vt:lpstr>PowerPoint Presentation</vt:lpstr>
      <vt:lpstr>Plan of Salvation</vt:lpstr>
      <vt:lpstr>Walk in Light</vt:lpstr>
      <vt:lpstr>Walk in Light</vt:lpstr>
      <vt:lpstr>Walk in Light</vt:lpstr>
      <vt:lpstr>Fellowship with God</vt:lpstr>
      <vt:lpstr>Fellowship with God</vt:lpstr>
      <vt:lpstr>Fellowship with God</vt:lpstr>
      <vt:lpstr>How to Return</vt:lpstr>
      <vt:lpstr>1 John 1:7(b)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2025-06-12T14:25:05Z</dcterms:created>
  <dcterms:modified xsi:type="dcterms:W3CDTF">2025-06-12T15:30:32Z</dcterms:modified>
</cp:coreProperties>
</file>