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B5EA01-0B25-A8F9-2B33-C56F23B99DB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54462053-2645-2F6B-AD1E-E5C2004E5E0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1806FDC-F259-8780-F766-40E82D5798A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152E5A-CCF4-EA74-5FAA-F6CA83685D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FD70501-33A5-4C0D-44A0-A0BE621652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51557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11CD868-3126-9A1E-AEF9-83D7F84A3D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E44B8C-FA61-0D70-0C89-B9D1F5047DA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18A16EB-9AD8-738F-6E87-A66FF02BE5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10EBD5-5A20-961E-C484-E7C11E8F25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110F9C-2662-EC31-0B6E-D9CDE13943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29110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B03807C1-7F0D-7C2B-3E3B-B9654CE48E49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B8BDDB-7F1D-7B76-7AAC-53ACE5A5B4A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40A51-DBE8-08EA-08F9-BA826DA156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BD33CA-3EE4-8BD5-6D1B-31B2D494C9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329DFF-16B7-77BE-8E0E-A7C5420314F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75114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AD358E-C409-569D-0D02-75600547B8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CC210A-AA64-D1DD-3052-786672C785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5F293B1-8F65-2F0C-A429-3BA751B45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C18910C-2A0A-5F97-8F90-EEDB08CFD22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5FAFD8-99A9-CC9E-9043-B9AAE07B7C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67392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0F9D53-5372-3F2E-33A2-97A9AEB9216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E265D3F-8C52-3E71-0A74-48D6B41984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E1BA1B-F80B-4196-CD7B-A749680F9A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102DAF3-16AA-B4F0-5862-7DD2F653B5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73297BC-96A6-D596-1A33-06DC27D897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648843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94AB68-B733-0E0A-E5F5-32E6F48A96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1AAFEE2-00A0-9229-A08C-6A9DF453ED1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B361023-2D88-FC43-5DC1-03A24A956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EB0E5-EF3E-65B3-46DB-3708DBCDA4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001DDB6-56FC-73BE-060A-092B2B3392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0F8321C-D148-5DE7-AF5A-F2183B8E34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3154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33DA46-54FD-3B6B-E6C5-D593C6BF42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9A96F9-884C-93EE-3694-A79DB9E6881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604D832-918B-324A-D228-BFF3A36CF59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5F1AAD-51F6-D59C-126A-08C54CCFBF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4BA015E-181E-A214-0179-C85177A4099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D9A9EC7-B078-CD8C-B6B9-08E58976F3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B1E676C-933A-E869-0A55-5497E53A1C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70480A5-CF8D-3A42-FD47-F8048339D6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00989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D1617C-4CCE-0B50-1389-550928B9340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651C9D6-3BE8-6475-D8B2-D6F9A87980A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F320D04-3D01-E9AB-7F6E-90983C4EA0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38E585CB-D966-EFFC-A260-A95496252F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01398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C2D948E3-0F92-7D07-EF02-1C3A60B2265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80E7DF9-4F32-CD3A-3B22-C4835514F26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1EC7E5CA-1A42-4CBD-6952-56273BD8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090853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A275AB0-D68A-4273-F04F-EF6F2250683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4F0C29B-B73E-9946-8892-1FD832ACC84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6B93DD-9342-31E6-977F-1322D5DAD94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856170D-6ECE-9612-65D0-F58576939B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B0097E-9544-7B0E-FE07-ADFCEBBCF9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BC253EE-E163-A12F-1796-ED9DD2C48D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83501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2B9D8-1C21-4359-0836-EDB7DECA1F8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29CFC648-CFBB-4576-5D8B-1D5F06BCCFF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67ED1DE-0594-EBEE-6E48-2AAA13AE63A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0107C28-F219-2878-4BD7-9168D4836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222908C-BF16-4A03-C758-10BAE1DC06A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771A46A-610C-9167-9CBB-8B0101CCCC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652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F877862-395A-7187-6B0B-66441DDE08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E58CDF-9D1D-BBE4-965D-D69040872A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CEB205A-DC5F-9547-2E3A-3442640241B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E5FE2BF9-5724-4242-BB4B-972189F8D2CC}" type="datetimeFigureOut">
              <a:rPr lang="en-US" smtClean="0"/>
              <a:t>7/6/2025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E5B93C8-173E-DBB1-7A96-4FE5A9FF6FC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FD30DAD-6E95-2482-E9BD-7D4CEF9BD73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18C9149-EACC-4DFC-8FE6-BEA486A2F1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80787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person touching a person's beard&#10;&#10;AI-generated content may be incorrect.">
            <a:extLst>
              <a:ext uri="{FF2B5EF4-FFF2-40B4-BE49-F238E27FC236}">
                <a16:creationId xmlns:a16="http://schemas.microsoft.com/office/drawing/2014/main" id="{060C06DD-8F6C-F2A5-D058-2F7FBF11408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2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33CD02F-08EC-726D-F152-ABBF79FEBE6F}"/>
              </a:ext>
            </a:extLst>
          </p:cNvPr>
          <p:cNvSpPr txBox="1"/>
          <p:nvPr/>
        </p:nvSpPr>
        <p:spPr>
          <a:xfrm>
            <a:off x="0" y="0"/>
            <a:ext cx="12192000" cy="280076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8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Miraculous Gifts</a:t>
            </a:r>
          </a:p>
          <a:p>
            <a:pPr algn="ctr"/>
            <a:r>
              <a:rPr lang="en-US" sz="88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And the Church Today</a:t>
            </a:r>
          </a:p>
        </p:txBody>
      </p:sp>
    </p:spTree>
    <p:extLst>
      <p:ext uri="{BB962C8B-B14F-4D97-AF65-F5344CB8AC3E}">
        <p14:creationId xmlns:p14="http://schemas.microsoft.com/office/powerpoint/2010/main" val="3005756083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780F4D-5C25-814C-EF98-B05264D9335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God Answers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DB8E3D4-5B15-4F7C-2E7A-77D3D092BC7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sz="5400" b="1" dirty="0"/>
              <a:t>John 14:13-14 (NASB)</a:t>
            </a:r>
          </a:p>
          <a:p>
            <a:r>
              <a:rPr lang="en-US" sz="5400" b="1" baseline="30000" dirty="0"/>
              <a:t>13 </a:t>
            </a:r>
            <a:r>
              <a:rPr lang="en-US" sz="5400" dirty="0"/>
              <a:t>And whatever you ask in My name, this I will do, so that the Father may be glorified in the Son. </a:t>
            </a:r>
            <a:r>
              <a:rPr lang="en-US" sz="5400" b="1" baseline="30000" dirty="0"/>
              <a:t>14 </a:t>
            </a:r>
            <a:r>
              <a:rPr lang="en-US" sz="5400" dirty="0"/>
              <a:t>If you </a:t>
            </a:r>
            <a:r>
              <a:rPr lang="en-US" sz="5400" b="1" u="sng" dirty="0">
                <a:solidFill>
                  <a:srgbClr val="0070C0"/>
                </a:solidFill>
              </a:rPr>
              <a:t>ask Me anything in My name, I will do </a:t>
            </a:r>
            <a:r>
              <a:rPr lang="en-US" sz="5400" b="1" i="1" u="sng" dirty="0">
                <a:solidFill>
                  <a:srgbClr val="0070C0"/>
                </a:solidFill>
              </a:rPr>
              <a:t>it</a:t>
            </a:r>
            <a:r>
              <a:rPr lang="en-US" sz="5400" b="1" u="sng" dirty="0">
                <a:solidFill>
                  <a:srgbClr val="0070C0"/>
                </a:solidFill>
              </a:rPr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949884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D627FA-2D0C-7F08-723D-657DBC42DF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Righteous Prayer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56429D-1982-8BC1-4C93-A3C500F5B09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dirty="0"/>
              <a:t>James 5:16 (NASB) </a:t>
            </a:r>
          </a:p>
          <a:p>
            <a:r>
              <a:rPr lang="en-US" sz="4400" b="1" baseline="30000" dirty="0"/>
              <a:t>16 </a:t>
            </a:r>
            <a:r>
              <a:rPr lang="en-US" sz="4400" dirty="0"/>
              <a:t>Therefore, confess your sins to one another, and pray for one another so that you may be healed. A prayer of a righteous person, when it is brought about, can </a:t>
            </a:r>
            <a:r>
              <a:rPr lang="en-US" sz="4400" b="1" u="sng" dirty="0">
                <a:solidFill>
                  <a:srgbClr val="0070C0"/>
                </a:solidFill>
              </a:rPr>
              <a:t>accomplish much</a:t>
            </a:r>
            <a:r>
              <a:rPr lang="en-US" sz="4400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4233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 descr="A painting of a person sitting on a rock&#10;&#10;AI-generated content may be incorrect.">
            <a:extLst>
              <a:ext uri="{FF2B5EF4-FFF2-40B4-BE49-F238E27FC236}">
                <a16:creationId xmlns:a16="http://schemas.microsoft.com/office/drawing/2014/main" id="{84EC59FF-AA41-8D5A-F966-B213B20A73BA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7035" r="1" b="8094"/>
          <a:stretch>
            <a:fillRect/>
          </a:stretch>
        </p:blipFill>
        <p:spPr>
          <a:xfrm>
            <a:off x="579032" y="579031"/>
            <a:ext cx="11033936" cy="5699100"/>
          </a:xfrm>
          <a:prstGeom prst="rect">
            <a:avLst/>
          </a:prstGeom>
        </p:spPr>
      </p:pic>
      <p:grpSp>
        <p:nvGrpSpPr>
          <p:cNvPr id="10" name="Group 9">
            <a:extLst>
              <a:ext uri="{FF2B5EF4-FFF2-40B4-BE49-F238E27FC236}">
                <a16:creationId xmlns:a16="http://schemas.microsoft.com/office/drawing/2014/main" id="{069C9563-3F88-F4E8-69B1-522A21F2EAD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579032" y="6154767"/>
            <a:ext cx="11033937" cy="123363"/>
            <a:chOff x="-5025" y="6737718"/>
            <a:chExt cx="12207200" cy="123363"/>
          </a:xfrm>
        </p:grpSpPr>
        <p:sp>
          <p:nvSpPr>
            <p:cNvPr id="11" name="Rectangle 10">
              <a:extLst>
                <a:ext uri="{FF2B5EF4-FFF2-40B4-BE49-F238E27FC236}">
                  <a16:creationId xmlns:a16="http://schemas.microsoft.com/office/drawing/2014/main" id="{996B58CA-5165-43D0-E5AA-7EB35159FA0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5400000" flipH="1">
              <a:off x="6036894" y="695800"/>
              <a:ext cx="123362" cy="12207199"/>
            </a:xfrm>
            <a:prstGeom prst="rect">
              <a:avLst/>
            </a:prstGeom>
            <a:gradFill>
              <a:gsLst>
                <a:gs pos="0">
                  <a:schemeClr val="accent5"/>
                </a:gs>
                <a:gs pos="100000">
                  <a:schemeClr val="accent2"/>
                </a:gs>
              </a:gsLst>
              <a:lin ang="18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6A445985-8854-4E17-9010-F0B467A869C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 rot="16200000">
              <a:off x="9176406" y="3835311"/>
              <a:ext cx="123362" cy="5928176"/>
            </a:xfrm>
            <a:prstGeom prst="rect">
              <a:avLst/>
            </a:prstGeom>
            <a:gradFill>
              <a:gsLst>
                <a:gs pos="19000">
                  <a:schemeClr val="accent5">
                    <a:alpha val="0"/>
                  </a:schemeClr>
                </a:gs>
                <a:gs pos="100000">
                  <a:schemeClr val="accent5">
                    <a:lumMod val="60000"/>
                    <a:lumOff val="40000"/>
                  </a:schemeClr>
                </a:gs>
              </a:gsLst>
              <a:lin ang="600000" scaled="0"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6" name="TextBox 5">
            <a:extLst>
              <a:ext uri="{FF2B5EF4-FFF2-40B4-BE49-F238E27FC236}">
                <a16:creationId xmlns:a16="http://schemas.microsoft.com/office/drawing/2014/main" id="{C18FAEB0-EC79-8152-57E2-7081F4FCDA04}"/>
              </a:ext>
            </a:extLst>
          </p:cNvPr>
          <p:cNvSpPr txBox="1"/>
          <p:nvPr/>
        </p:nvSpPr>
        <p:spPr>
          <a:xfrm>
            <a:off x="579032" y="579031"/>
            <a:ext cx="6801482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7200" b="1" dirty="0">
                <a:solidFill>
                  <a:schemeClr val="bg1"/>
                </a:solidFill>
              </a:rPr>
              <a:t>Open Your Eyes</a:t>
            </a:r>
          </a:p>
          <a:p>
            <a:pPr algn="ctr"/>
            <a:r>
              <a:rPr lang="en-US" sz="7200" b="1" dirty="0">
                <a:solidFill>
                  <a:schemeClr val="bg1"/>
                </a:solidFill>
              </a:rPr>
              <a:t>Then You Will See</a:t>
            </a:r>
          </a:p>
        </p:txBody>
      </p:sp>
    </p:spTree>
    <p:extLst>
      <p:ext uri="{BB962C8B-B14F-4D97-AF65-F5344CB8AC3E}">
        <p14:creationId xmlns:p14="http://schemas.microsoft.com/office/powerpoint/2010/main" val="678690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9F2DC8-C329-324A-B79F-1E16F06EB9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1 Corinthians 13:8-10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960C47-B073-EF69-F355-44F10F5F546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b="1" baseline="30000" dirty="0"/>
              <a:t>8 </a:t>
            </a:r>
            <a:r>
              <a:rPr lang="en-US" sz="4400" dirty="0"/>
              <a:t>Love never fails; but if </a:t>
            </a:r>
            <a:r>
              <a:rPr lang="en-US" sz="4400" i="1" dirty="0"/>
              <a:t>there are gifts of</a:t>
            </a:r>
            <a:r>
              <a:rPr lang="en-US" sz="4400" dirty="0"/>
              <a:t> prophecy, they will be done away with; if </a:t>
            </a:r>
            <a:r>
              <a:rPr lang="en-US" sz="4400" i="1" dirty="0"/>
              <a:t>there are</a:t>
            </a:r>
            <a:r>
              <a:rPr lang="en-US" sz="4400" dirty="0"/>
              <a:t> tongues, they will cease; if </a:t>
            </a:r>
            <a:r>
              <a:rPr lang="en-US" sz="4400" i="1" dirty="0"/>
              <a:t>there is</a:t>
            </a:r>
            <a:r>
              <a:rPr lang="en-US" sz="4400" dirty="0"/>
              <a:t> knowledge, it will be done away with. </a:t>
            </a:r>
            <a:r>
              <a:rPr lang="en-US" sz="4400" b="1" baseline="30000" dirty="0"/>
              <a:t>9 </a:t>
            </a:r>
            <a:r>
              <a:rPr lang="en-US" sz="4400" dirty="0"/>
              <a:t>For we know in part and prophesy in part; </a:t>
            </a:r>
            <a:r>
              <a:rPr lang="en-US" sz="4400" b="1" baseline="30000" dirty="0"/>
              <a:t>10 </a:t>
            </a:r>
            <a:r>
              <a:rPr lang="en-US" sz="4400" dirty="0"/>
              <a:t>but when the perfect comes, the partial will be done away with.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62326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A person touching a person's beard&#10;&#10;AI-generated content may be incorrect.">
            <a:extLst>
              <a:ext uri="{FF2B5EF4-FFF2-40B4-BE49-F238E27FC236}">
                <a16:creationId xmlns:a16="http://schemas.microsoft.com/office/drawing/2014/main" id="{53FA273E-E1C9-D646-3017-57A16754AD3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452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5A7691E-F317-63CD-B5FD-304EFCD15BB3}"/>
              </a:ext>
            </a:extLst>
          </p:cNvPr>
          <p:cNvSpPr txBox="1"/>
          <p:nvPr/>
        </p:nvSpPr>
        <p:spPr>
          <a:xfrm>
            <a:off x="5693229" y="0"/>
            <a:ext cx="6498771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Purpose</a:t>
            </a:r>
          </a:p>
          <a:p>
            <a:pPr algn="ctr"/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For Miraculous</a:t>
            </a:r>
          </a:p>
          <a:p>
            <a:pPr algn="ctr"/>
            <a:r>
              <a:rPr lang="en-US" sz="66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  <a:effectLst>
                  <a:glow rad="228600">
                    <a:schemeClr val="accent2">
                      <a:satMod val="175000"/>
                      <a:alpha val="40000"/>
                    </a:schemeClr>
                  </a:glow>
                </a:effectLst>
              </a:rPr>
              <a:t>Gifts</a:t>
            </a:r>
          </a:p>
        </p:txBody>
      </p:sp>
    </p:spTree>
    <p:extLst>
      <p:ext uri="{BB962C8B-B14F-4D97-AF65-F5344CB8AC3E}">
        <p14:creationId xmlns:p14="http://schemas.microsoft.com/office/powerpoint/2010/main" val="98458201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4235403-319F-17B8-25CF-2F16B742A8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Purpose for the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136FAC-6DB9-9695-10D0-F94BA18FEE8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800" b="1" dirty="0"/>
              <a:t>John 3:2 (NASB) </a:t>
            </a:r>
          </a:p>
          <a:p>
            <a:r>
              <a:rPr lang="en-US" sz="4800" b="1" baseline="30000" dirty="0"/>
              <a:t>2 </a:t>
            </a:r>
            <a:r>
              <a:rPr lang="en-US" sz="4800" dirty="0"/>
              <a:t>this man came to Jesus at night and said to Him, “Rabbi, we know that You have come from God </a:t>
            </a:r>
            <a:r>
              <a:rPr lang="en-US" sz="4800" i="1" dirty="0"/>
              <a:t>as</a:t>
            </a:r>
            <a:r>
              <a:rPr lang="en-US" sz="4800" dirty="0"/>
              <a:t> a teacher; for </a:t>
            </a:r>
            <a:r>
              <a:rPr lang="en-US" sz="4800" b="1" u="sng" dirty="0">
                <a:solidFill>
                  <a:srgbClr val="0070C0"/>
                </a:solidFill>
              </a:rPr>
              <a:t>no one can do these signs </a:t>
            </a:r>
            <a:r>
              <a:rPr lang="en-US" sz="4800" dirty="0"/>
              <a:t>that You do unless God is with him.”</a:t>
            </a:r>
          </a:p>
          <a:p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9057024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46D7629-9EE6-98CB-7CCF-D19D5AC691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Purpose for the Gifts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C1C5B9-C8CF-ABFD-B7DB-95C47ABADE0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2 Corinthians 12:12 (NASB) </a:t>
            </a:r>
          </a:p>
          <a:p>
            <a:r>
              <a:rPr lang="en-US" sz="5400" b="1" baseline="30000" dirty="0"/>
              <a:t>12 </a:t>
            </a:r>
            <a:r>
              <a:rPr lang="en-US" sz="5400" dirty="0"/>
              <a:t>The distinguishing </a:t>
            </a:r>
            <a:r>
              <a:rPr lang="en-US" sz="5400" b="1" u="sng" dirty="0">
                <a:solidFill>
                  <a:srgbClr val="0070C0"/>
                </a:solidFill>
              </a:rPr>
              <a:t>marks of a true apostle</a:t>
            </a:r>
            <a:r>
              <a:rPr lang="en-US" sz="5400" dirty="0"/>
              <a:t> were performed among you with all perseverance, by signs, wonders, and miracles.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860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36C70F7-EA9B-84A9-B26F-F25804EB37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Miraculous Sings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5EB9947-32D9-8AB0-6CDC-4709739DDAF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5400" b="1" dirty="0"/>
              <a:t>Acts 3:8 (NASB)</a:t>
            </a:r>
          </a:p>
          <a:p>
            <a:r>
              <a:rPr lang="en-US" sz="5400" b="1" baseline="30000" dirty="0"/>
              <a:t>8 </a:t>
            </a:r>
            <a:r>
              <a:rPr lang="en-US" sz="5400" dirty="0"/>
              <a:t>And leaping up, he stood and </a:t>
            </a:r>
            <a:r>
              <a:rPr lang="en-US" sz="5400" i="1" dirty="0"/>
              <a:t>began</a:t>
            </a:r>
            <a:r>
              <a:rPr lang="en-US" sz="5400" dirty="0"/>
              <a:t> to walk; and he entered the temple with them, walking and leaping and praising God.</a:t>
            </a:r>
          </a:p>
        </p:txBody>
      </p:sp>
    </p:spTree>
    <p:extLst>
      <p:ext uri="{BB962C8B-B14F-4D97-AF65-F5344CB8AC3E}">
        <p14:creationId xmlns:p14="http://schemas.microsoft.com/office/powerpoint/2010/main" val="23584706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F584331-FADE-4391-6DDC-00E956DFD36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8000" b="1" dirty="0"/>
              <a:t>Those Signs Are Gone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533DC19-6F17-DCDB-DD59-71671AEE40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4800" b="1" dirty="0"/>
              <a:t>1 Corinthians 13:8 (NASB)</a:t>
            </a:r>
          </a:p>
          <a:p>
            <a:r>
              <a:rPr lang="en-US" sz="4800" b="1" baseline="30000" dirty="0"/>
              <a:t>8 </a:t>
            </a:r>
            <a:r>
              <a:rPr lang="en-US" sz="4800" dirty="0"/>
              <a:t>Love never fails; but if </a:t>
            </a:r>
            <a:r>
              <a:rPr lang="en-US" sz="4800" i="1" dirty="0"/>
              <a:t>there are gifts of</a:t>
            </a:r>
            <a:r>
              <a:rPr lang="en-US" sz="4800" dirty="0"/>
              <a:t> prophecy, they will be done away with; if </a:t>
            </a:r>
            <a:r>
              <a:rPr lang="en-US" sz="4800" i="1" dirty="0"/>
              <a:t>there are</a:t>
            </a:r>
            <a:r>
              <a:rPr lang="en-US" sz="4800" dirty="0"/>
              <a:t> tongues, they will cease; if </a:t>
            </a:r>
            <a:r>
              <a:rPr lang="en-US" sz="4800" i="1" dirty="0"/>
              <a:t>there is</a:t>
            </a:r>
            <a:r>
              <a:rPr lang="en-US" sz="4800" dirty="0"/>
              <a:t> knowledge, </a:t>
            </a:r>
            <a:r>
              <a:rPr lang="en-US" sz="4800" b="1" u="sng" dirty="0">
                <a:solidFill>
                  <a:srgbClr val="0070C0"/>
                </a:solidFill>
              </a:rPr>
              <a:t>it will be done away </a:t>
            </a:r>
            <a:r>
              <a:rPr lang="en-US" sz="4800" dirty="0"/>
              <a:t>with.</a:t>
            </a:r>
          </a:p>
        </p:txBody>
      </p:sp>
    </p:spTree>
    <p:extLst>
      <p:ext uri="{BB962C8B-B14F-4D97-AF65-F5344CB8AC3E}">
        <p14:creationId xmlns:p14="http://schemas.microsoft.com/office/powerpoint/2010/main" val="69845795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248669-07F6-A261-CFA9-62857C2632F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en-US" sz="6600" b="1" dirty="0"/>
              <a:t>When the Perfect Has 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A8C4CB-E2A1-864A-8F82-E2B2598FC7C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5400" b="1" dirty="0"/>
              <a:t>1 Corinthians 13:9-10 (NASB)</a:t>
            </a:r>
          </a:p>
          <a:p>
            <a:r>
              <a:rPr lang="en-US" sz="5400" b="1" baseline="30000" dirty="0"/>
              <a:t>9 </a:t>
            </a:r>
            <a:r>
              <a:rPr lang="en-US" sz="5400" dirty="0"/>
              <a:t>For we know in part and prophesy in part; </a:t>
            </a:r>
            <a:r>
              <a:rPr lang="en-US" sz="5400" b="1" baseline="30000" dirty="0"/>
              <a:t>10 </a:t>
            </a:r>
            <a:r>
              <a:rPr lang="en-US" sz="5400" dirty="0"/>
              <a:t>but when the perfect comes, </a:t>
            </a:r>
            <a:r>
              <a:rPr lang="en-US" sz="5400" b="1" u="sng" dirty="0">
                <a:solidFill>
                  <a:srgbClr val="0070C0"/>
                </a:solidFill>
              </a:rPr>
              <a:t>the partial will be done away </a:t>
            </a:r>
            <a:r>
              <a:rPr lang="en-US" sz="5400" dirty="0"/>
              <a:t>with.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5152993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>
            <a:extLst>
              <a:ext uri="{FF2B5EF4-FFF2-40B4-BE49-F238E27FC236}">
                <a16:creationId xmlns:a16="http://schemas.microsoft.com/office/drawing/2014/main" id="{42A4FC2C-047E-45A5-965D-8E1E3BF09BC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 bwMode="white">
          <a:xfrm>
            <a:off x="1524" y="0"/>
            <a:ext cx="12188952" cy="68580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en-US"/>
          </a:p>
        </p:txBody>
      </p:sp>
      <p:pic>
        <p:nvPicPr>
          <p:cNvPr id="5" name="Content Placeholder 4" descr="Two women sitting on a beach with their arms raised&#10;&#10;AI-generated content may be incorrect.">
            <a:extLst>
              <a:ext uri="{FF2B5EF4-FFF2-40B4-BE49-F238E27FC236}">
                <a16:creationId xmlns:a16="http://schemas.microsoft.com/office/drawing/2014/main" id="{513BC407-3F90-D289-ED15-C3AC50B515B2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6204" b="-1"/>
          <a:stretch>
            <a:fillRect/>
          </a:stretch>
        </p:blipFill>
        <p:spPr>
          <a:xfrm>
            <a:off x="20" y="1282"/>
            <a:ext cx="12191980" cy="685671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9D24E2B9-F236-2EF6-A34F-BF4BFD3AC416}"/>
              </a:ext>
            </a:extLst>
          </p:cNvPr>
          <p:cNvSpPr txBox="1"/>
          <p:nvPr/>
        </p:nvSpPr>
        <p:spPr>
          <a:xfrm>
            <a:off x="0" y="0"/>
            <a:ext cx="1218895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8000" b="1" dirty="0">
                <a:ln w="19050">
                  <a:solidFill>
                    <a:schemeClr val="tx1"/>
                  </a:solidFill>
                </a:ln>
                <a:solidFill>
                  <a:schemeClr val="bg1"/>
                </a:solidFill>
              </a:rPr>
              <a:t>What Do We Have Today?</a:t>
            </a:r>
          </a:p>
        </p:txBody>
      </p:sp>
    </p:spTree>
    <p:extLst>
      <p:ext uri="{BB962C8B-B14F-4D97-AF65-F5344CB8AC3E}">
        <p14:creationId xmlns:p14="http://schemas.microsoft.com/office/powerpoint/2010/main" val="376938219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4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randombar(horizontal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</TotalTime>
  <Words>396</Words>
  <Application>Microsoft Office PowerPoint</Application>
  <PresentationFormat>Widescreen</PresentationFormat>
  <Paragraphs>31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Aptos</vt:lpstr>
      <vt:lpstr>Aptos Display</vt:lpstr>
      <vt:lpstr>Arial</vt:lpstr>
      <vt:lpstr>Office Theme</vt:lpstr>
      <vt:lpstr>PowerPoint Presentation</vt:lpstr>
      <vt:lpstr>1 Corinthians 13:8-10</vt:lpstr>
      <vt:lpstr>PowerPoint Presentation</vt:lpstr>
      <vt:lpstr>Purpose for the Gifts</vt:lpstr>
      <vt:lpstr>Purpose for the Gifts</vt:lpstr>
      <vt:lpstr>Miraculous Sings</vt:lpstr>
      <vt:lpstr>Those Signs Are Gone</vt:lpstr>
      <vt:lpstr>When the Perfect Has Come</vt:lpstr>
      <vt:lpstr>PowerPoint Presentation</vt:lpstr>
      <vt:lpstr>God Answers Prayer</vt:lpstr>
      <vt:lpstr>Righteous Prayer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Steven Breedlove</dc:creator>
  <cp:lastModifiedBy>James Parker</cp:lastModifiedBy>
  <cp:revision>2</cp:revision>
  <dcterms:created xsi:type="dcterms:W3CDTF">2025-06-30T14:56:05Z</dcterms:created>
  <dcterms:modified xsi:type="dcterms:W3CDTF">2025-07-06T09:56:00Z</dcterms:modified>
</cp:coreProperties>
</file>