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48CD-D94A-3D65-AF80-94EDFC10C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C21507-ED44-70B7-ADA0-912BC276E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2B6F5-094A-8EEA-7C6E-8AFB59FD3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A59DB-1A13-7756-CA77-5AD7FCE2B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AFC14-4DA3-59BE-D3CB-99EA5E8C0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7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04943-622B-56C4-D133-67313786F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3FADA-6362-A070-FF92-FE0117814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4B9F8-46E3-12BB-4EB4-812A9965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AEDDD-F8B8-C70D-245B-F4238204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AB8E7-78E9-98DF-D080-BC532516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1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F5B439-7132-DE4E-A2B1-89F7EBE83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B1616-CCF4-D978-B716-72C0F16D2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E7F70-FEDC-A9AB-95D9-5FAF84AC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F2EF-366C-0D6F-4B7C-60B0DCB7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762AB-DB4F-39F2-E0FC-8A34A70A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2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D9B67-6E04-75FE-BAA6-4762FC13B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9D5C7-98B6-7B1B-76F0-631262D96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7F5CB-2EC6-4140-50D4-DFC80CAA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38252-883E-51E5-1126-21A6E7ED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F5705-876D-F7A0-0CE0-1F3D4875C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5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368E7-2BA4-21C6-117F-433A1CE0B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97A38-2BB9-97C5-9E67-1AD5EBC11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5A2FF-CE0A-E921-9164-1D17B2A4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7FBB4-5277-1555-FCA5-6A4E93ED0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6012-4531-A277-E857-A89BF4250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9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17F2-372E-D6E7-076D-CE5765270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C2EC5-DF65-340B-C55F-2407A05F2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0A30A-B589-B577-0B9C-2A9715F60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987F4-939B-141E-E431-785D94D0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C9D30-7D14-2DE1-667A-6A191C4D5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9404B-04AC-4BAA-6A16-A77E94C9F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9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3D5C2-C699-185B-F9CC-643711E80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6539C-7F84-A2AB-42E4-9DB40672B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57AD9-55F4-109C-2306-7887CD671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E47155-A311-80C0-2115-DC922A1747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F8F1BE-E88A-9069-337B-1F5F747B1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6253B-C4C7-53FD-9D99-0421A7B2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D0E624-FE88-899E-8E6D-158AEF5AA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100852-D9AE-6E85-34D5-5B5933C4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9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74F7-712E-A522-34C5-A67FB15BA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CFF5E-184B-7F70-B6AC-445DB34B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70646-0C5D-52EA-90BA-C4B615741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D01E8-8A5D-6D1B-82E7-53DF9BFE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6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31234-B7F6-85AA-ECA7-110CD8D6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4680A-58B2-F8E2-18A6-A96586FE5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183C0-F022-C684-0966-0AEAC3A2E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1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6C57-1545-2FC8-2B3A-FD024160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6E2EC-4A03-A314-13A1-D53FAD3C9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226022-2AA0-A539-F811-500811227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C2F14-11A8-59A2-7F9C-BB69F1CA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3F410-8091-A9C5-3AA4-1C7E1938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F9E68-411F-7951-0D85-34E54030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4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3D11E-68FC-E726-2C41-7D98082F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F9110-FCFB-354A-EF27-54DEB58BB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3F979-D9F6-FF14-776D-6F4CA7447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10EE2-35C0-01A6-E753-9CD9974B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83540-B01C-4C5E-F7E0-108B7FC9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FE18D-4598-382E-0527-13CDFC73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8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226FD2-E3E8-4DF5-B877-E17ECD881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46C02-5797-F3FE-317D-03C83E513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F407D-3204-90E8-5365-632D13442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BC3B4F-3448-4C8B-85E7-F99B1829EA8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644C4-A79F-FD01-7214-6600166C5A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0A670-78FC-D861-7DA6-8DD102426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FAC0DB-D621-4CCA-AE4F-99D3735E7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8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72AD3-CEBF-694B-297A-7C645FD0D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and child holding a present&#10;&#10;AI-generated content may be incorrect.">
            <a:extLst>
              <a:ext uri="{FF2B5EF4-FFF2-40B4-BE49-F238E27FC236}">
                <a16:creationId xmlns:a16="http://schemas.microsoft.com/office/drawing/2014/main" id="{45256B38-60BF-2253-48A4-99E52DAE9E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FA70DF-D60C-BDDD-8359-F619253FDC79}"/>
              </a:ext>
            </a:extLst>
          </p:cNvPr>
          <p:cNvSpPr txBox="1"/>
          <p:nvPr/>
        </p:nvSpPr>
        <p:spPr>
          <a:xfrm>
            <a:off x="0" y="0"/>
            <a:ext cx="65640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8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What</a:t>
            </a:r>
          </a:p>
          <a:p>
            <a:pPr algn="r"/>
            <a:r>
              <a:rPr lang="en-US" sz="138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Now</a:t>
            </a:r>
          </a:p>
        </p:txBody>
      </p:sp>
    </p:spTree>
    <p:extLst>
      <p:ext uri="{BB962C8B-B14F-4D97-AF65-F5344CB8AC3E}">
        <p14:creationId xmlns:p14="http://schemas.microsoft.com/office/powerpoint/2010/main" val="3223063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47002-2D6C-7767-ED83-514098A6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Love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863FA-DBC0-E647-CC57-66691B6E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Mark 16:15-16 (NASB)</a:t>
            </a:r>
          </a:p>
          <a:p>
            <a:r>
              <a:rPr lang="en-US" sz="4400" b="1" baseline="30000" dirty="0"/>
              <a:t>15 </a:t>
            </a:r>
            <a:r>
              <a:rPr lang="en-US" sz="4400" dirty="0"/>
              <a:t>And He said to them, “Go into all the world and </a:t>
            </a:r>
            <a:r>
              <a:rPr lang="en-US" sz="4400" b="1" u="sng" dirty="0">
                <a:solidFill>
                  <a:srgbClr val="0070C0"/>
                </a:solidFill>
              </a:rPr>
              <a:t>preach the gospel to all creation.</a:t>
            </a:r>
            <a:r>
              <a:rPr lang="en-US" sz="4400" dirty="0"/>
              <a:t> </a:t>
            </a:r>
            <a:r>
              <a:rPr lang="en-US" sz="4400" b="1" baseline="30000" dirty="0"/>
              <a:t>16 </a:t>
            </a:r>
            <a:r>
              <a:rPr lang="en-US" sz="4400" dirty="0"/>
              <a:t>The one who has believed and has been baptized will be saved; but the one who has not believed will be condemned.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4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39FB-8DD0-0CE5-1345-2F0ECBB5F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Love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5E454-10FB-05B7-BCE6-4EC7D1449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John 15:13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Greater love has no one than this, that a person will </a:t>
            </a:r>
            <a:r>
              <a:rPr lang="en-US" sz="5400" b="1" u="sng" dirty="0">
                <a:solidFill>
                  <a:srgbClr val="0070C0"/>
                </a:solidFill>
              </a:rPr>
              <a:t>lay down his life for his friends.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97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C129A-9CA3-CFA0-9E36-4A38FDD3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red ribbon with gold text&#10;&#10;AI-generated content may be incorrect.">
            <a:extLst>
              <a:ext uri="{FF2B5EF4-FFF2-40B4-BE49-F238E27FC236}">
                <a16:creationId xmlns:a16="http://schemas.microsoft.com/office/drawing/2014/main" id="{8E0CFEAF-758F-C492-4643-0E0C1FE81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2ED422-66D1-516F-37CF-C42C9D3F816C}"/>
              </a:ext>
            </a:extLst>
          </p:cNvPr>
          <p:cNvSpPr txBox="1"/>
          <p:nvPr/>
        </p:nvSpPr>
        <p:spPr>
          <a:xfrm>
            <a:off x="0" y="4669971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Romans 13:14</a:t>
            </a:r>
          </a:p>
          <a:p>
            <a:pPr algn="ctr"/>
            <a:r>
              <a:rPr lang="en-US" sz="5400" b="1" baseline="30000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14 </a:t>
            </a:r>
            <a:r>
              <a:rPr lang="en-US" sz="5400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But put on the Lord Jesus Christ,…</a:t>
            </a:r>
            <a:endParaRPr lang="en-US" sz="2800" b="1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741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5C212-3044-3E3C-9E95-623488C80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John 3:16-17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C04D-4D74-104F-C4E4-31E676504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baseline="30000" dirty="0"/>
              <a:t>16 </a:t>
            </a:r>
            <a:r>
              <a:rPr lang="en-US" sz="4400" dirty="0"/>
              <a:t>“For God so loved the world, that He gave His only Son, so that everyone who believes in Him will not perish but have eternal life. </a:t>
            </a:r>
            <a:r>
              <a:rPr lang="en-US" sz="4400" b="1" baseline="30000" dirty="0"/>
              <a:t>17 </a:t>
            </a:r>
            <a:r>
              <a:rPr lang="en-US" sz="4400" dirty="0"/>
              <a:t>For God did not send the Son into the world to judge the world, but so that the world might be saved through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3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7584B-4BB9-447D-15E2-3049CA62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person and child holding a present&#10;&#10;AI-generated content may be incorrect.">
            <a:extLst>
              <a:ext uri="{FF2B5EF4-FFF2-40B4-BE49-F238E27FC236}">
                <a16:creationId xmlns:a16="http://schemas.microsoft.com/office/drawing/2014/main" id="{E8B9F66E-335D-BC7F-EC7A-37429E20C2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62E032-0751-6D86-6904-A3910D9A5EDC}"/>
              </a:ext>
            </a:extLst>
          </p:cNvPr>
          <p:cNvSpPr txBox="1"/>
          <p:nvPr/>
        </p:nvSpPr>
        <p:spPr>
          <a:xfrm>
            <a:off x="0" y="0"/>
            <a:ext cx="6477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Using the Gifts</a:t>
            </a:r>
          </a:p>
          <a:p>
            <a:pPr algn="r"/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We Have</a:t>
            </a:r>
          </a:p>
          <a:p>
            <a:pPr algn="r"/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Received</a:t>
            </a:r>
          </a:p>
        </p:txBody>
      </p:sp>
    </p:spTree>
    <p:extLst>
      <p:ext uri="{BB962C8B-B14F-4D97-AF65-F5344CB8AC3E}">
        <p14:creationId xmlns:p14="http://schemas.microsoft.com/office/powerpoint/2010/main" val="132534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79B5-6051-7191-BBC8-F67F6372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Gifts We Have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B5907-1415-9B3F-CE5A-F9761157D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Ephesians 4:11 (NASB)</a:t>
            </a:r>
          </a:p>
          <a:p>
            <a:r>
              <a:rPr lang="en-US" sz="4800" b="1" baseline="30000" dirty="0"/>
              <a:t>11 </a:t>
            </a:r>
            <a:r>
              <a:rPr lang="en-US" sz="4800" dirty="0"/>
              <a:t>And He gave some </a:t>
            </a:r>
            <a:r>
              <a:rPr lang="en-US" sz="4800" i="1" dirty="0"/>
              <a:t>as</a:t>
            </a:r>
            <a:r>
              <a:rPr lang="en-US" sz="4800" dirty="0"/>
              <a:t> apostles, some </a:t>
            </a:r>
            <a:r>
              <a:rPr lang="en-US" sz="4800" i="1" dirty="0"/>
              <a:t>as</a:t>
            </a:r>
            <a:r>
              <a:rPr lang="en-US" sz="4800" dirty="0"/>
              <a:t> prophets, some </a:t>
            </a:r>
            <a:r>
              <a:rPr lang="en-US" sz="4800" i="1" dirty="0"/>
              <a:t>as</a:t>
            </a:r>
            <a:r>
              <a:rPr lang="en-US" sz="4800" dirty="0"/>
              <a:t> evangelists, some </a:t>
            </a:r>
            <a:r>
              <a:rPr lang="en-US" sz="4800" i="1" dirty="0"/>
              <a:t>as</a:t>
            </a:r>
            <a:r>
              <a:rPr lang="en-US" sz="4800" dirty="0"/>
              <a:t> pastors and teachers,</a:t>
            </a:r>
          </a:p>
          <a:p>
            <a:pPr algn="ctr"/>
            <a:r>
              <a:rPr lang="en-US" sz="4800" b="1" dirty="0">
                <a:solidFill>
                  <a:srgbClr val="0070C0"/>
                </a:solidFill>
              </a:rPr>
              <a:t>We Have Each 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9DC77-779D-D71D-7EE6-5C28FC5F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Gifts We Have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292E2-9382-234A-2005-7B5AF7F68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5:8 (NASB)</a:t>
            </a:r>
          </a:p>
          <a:p>
            <a:r>
              <a:rPr lang="en-US" sz="5400" b="1" baseline="30000" dirty="0"/>
              <a:t>8 </a:t>
            </a:r>
            <a:r>
              <a:rPr lang="en-US" sz="5400" dirty="0"/>
              <a:t>But God demonstrates His own love toward us, in that while we were still sinners, </a:t>
            </a:r>
            <a:r>
              <a:rPr lang="en-US" sz="5400" b="1" u="sng" dirty="0">
                <a:solidFill>
                  <a:srgbClr val="0070C0"/>
                </a:solidFill>
              </a:rPr>
              <a:t>Christ died for us</a:t>
            </a:r>
            <a:r>
              <a:rPr lang="en-US" sz="5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8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AD8D6-61E4-281F-7261-E1B0FDC2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Gifts We Have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B3A80-426E-481E-1FCD-7AABFC657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John 17:3 (NASB)</a:t>
            </a:r>
          </a:p>
          <a:p>
            <a:r>
              <a:rPr lang="en-US" sz="5400" b="1" baseline="30000" dirty="0"/>
              <a:t>3 </a:t>
            </a:r>
            <a:r>
              <a:rPr lang="en-US" sz="5400" dirty="0"/>
              <a:t>And </a:t>
            </a:r>
            <a:r>
              <a:rPr lang="en-US" sz="5400" b="1" u="sng" dirty="0">
                <a:solidFill>
                  <a:srgbClr val="0070C0"/>
                </a:solidFill>
              </a:rPr>
              <a:t>this is eternal life</a:t>
            </a:r>
            <a:r>
              <a:rPr lang="en-US" sz="5400" dirty="0"/>
              <a:t>, that they may know You, the only true God, and Jesus Christ whom You have sent.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8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B0D1-EEC2-B56D-DC88-E37D7AD7A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Using Our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DC2D5-4D95-6339-F57E-C741840E7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b="1" dirty="0"/>
              <a:t>Matthew 22:37-39 (NASB)</a:t>
            </a:r>
          </a:p>
          <a:p>
            <a:r>
              <a:rPr lang="en-US" sz="4400" b="1" baseline="30000" dirty="0"/>
              <a:t>37 </a:t>
            </a:r>
            <a:r>
              <a:rPr lang="en-US" sz="4400" dirty="0"/>
              <a:t>And He said to him, “‘</a:t>
            </a:r>
            <a:r>
              <a:rPr lang="en-US" sz="4400" cap="small" dirty="0"/>
              <a:t>You shall </a:t>
            </a:r>
            <a:r>
              <a:rPr lang="en-US" sz="4400" b="1" u="sng" cap="small" dirty="0">
                <a:solidFill>
                  <a:srgbClr val="0070C0"/>
                </a:solidFill>
              </a:rPr>
              <a:t>love the Lord your God </a:t>
            </a:r>
            <a:r>
              <a:rPr lang="en-US" sz="4400" cap="small" dirty="0"/>
              <a:t>with all your heart</a:t>
            </a:r>
            <a:r>
              <a:rPr lang="en-US" sz="4400" dirty="0"/>
              <a:t>, </a:t>
            </a:r>
            <a:r>
              <a:rPr lang="en-US" sz="4400" cap="small" dirty="0"/>
              <a:t>and with all your soul</a:t>
            </a:r>
            <a:r>
              <a:rPr lang="en-US" sz="4400" dirty="0"/>
              <a:t>, </a:t>
            </a:r>
            <a:r>
              <a:rPr lang="en-US" sz="4400" cap="small" dirty="0"/>
              <a:t>and with all your mind</a:t>
            </a:r>
            <a:r>
              <a:rPr lang="en-US" sz="4400" dirty="0"/>
              <a:t>.’ </a:t>
            </a:r>
            <a:r>
              <a:rPr lang="en-US" sz="4400" b="1" baseline="30000" dirty="0"/>
              <a:t>38 </a:t>
            </a:r>
            <a:r>
              <a:rPr lang="en-US" sz="4400" dirty="0"/>
              <a:t>This is the great and foremost commandment. </a:t>
            </a:r>
            <a:r>
              <a:rPr lang="en-US" sz="4400" b="1" baseline="30000" dirty="0"/>
              <a:t>39 </a:t>
            </a:r>
            <a:r>
              <a:rPr lang="en-US" sz="4400" dirty="0"/>
              <a:t>The second is like it, ‘</a:t>
            </a:r>
            <a:r>
              <a:rPr lang="en-US" sz="4400" cap="small" dirty="0"/>
              <a:t>You shall </a:t>
            </a:r>
            <a:r>
              <a:rPr lang="en-US" sz="4400" b="1" u="sng" cap="small" dirty="0">
                <a:solidFill>
                  <a:srgbClr val="0070C0"/>
                </a:solidFill>
              </a:rPr>
              <a:t>love your neighbor </a:t>
            </a:r>
            <a:r>
              <a:rPr lang="en-US" sz="4400" cap="small" dirty="0"/>
              <a:t>as yourself</a:t>
            </a:r>
            <a:r>
              <a:rPr lang="en-US" sz="4400" dirty="0"/>
              <a:t>.’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B1692-23E2-689B-4C5A-34CC559A5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How We Love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25406-79EB-79D9-9B8D-382824935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John 14:15 (NASB) - </a:t>
            </a:r>
            <a:r>
              <a:rPr lang="en-US" sz="4800" b="1" baseline="30000" dirty="0"/>
              <a:t>15 </a:t>
            </a:r>
            <a:r>
              <a:rPr lang="en-US" sz="4800" dirty="0"/>
              <a:t>“If you love Me, you will </a:t>
            </a:r>
            <a:r>
              <a:rPr lang="en-US" sz="4800" b="1" u="sng" dirty="0">
                <a:solidFill>
                  <a:srgbClr val="0070C0"/>
                </a:solidFill>
              </a:rPr>
              <a:t>keep My commandments</a:t>
            </a:r>
            <a:r>
              <a:rPr lang="en-US" sz="4800" dirty="0"/>
              <a:t>.</a:t>
            </a:r>
          </a:p>
          <a:p>
            <a:r>
              <a:rPr lang="en-US" sz="4800" b="1" dirty="0"/>
              <a:t>Acts 22:16 (NKJV) </a:t>
            </a:r>
            <a:r>
              <a:rPr lang="en-US" sz="4800" dirty="0"/>
              <a:t>- </a:t>
            </a:r>
            <a:r>
              <a:rPr lang="en-US" sz="4800" b="1" baseline="30000" dirty="0"/>
              <a:t>16 </a:t>
            </a:r>
            <a:r>
              <a:rPr lang="en-US" sz="4800" dirty="0"/>
              <a:t>And now why are you waiting? </a:t>
            </a:r>
            <a:r>
              <a:rPr lang="en-US" sz="4800" b="1" u="sng" dirty="0">
                <a:solidFill>
                  <a:srgbClr val="0070C0"/>
                </a:solidFill>
              </a:rPr>
              <a:t>Arise and be baptized,</a:t>
            </a:r>
            <a:r>
              <a:rPr lang="en-US" sz="4800" dirty="0"/>
              <a:t> and wash away your sins, calling on the name of the Lord.’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86633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BB9A-E406-91D7-BD95-E88CB68E8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Love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C7A1-A39A-958A-DB51-DA4587A81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Matthew 25:35 (NASB)</a:t>
            </a:r>
          </a:p>
          <a:p>
            <a:r>
              <a:rPr lang="en-US" sz="5400" b="1" baseline="30000" dirty="0"/>
              <a:t>35 </a:t>
            </a:r>
            <a:r>
              <a:rPr lang="en-US" sz="5400" dirty="0"/>
              <a:t>For I was hungry, and you gave Me </a:t>
            </a:r>
            <a:r>
              <a:rPr lang="en-US" sz="5400" i="1" dirty="0"/>
              <a:t>something</a:t>
            </a:r>
            <a:r>
              <a:rPr lang="en-US" sz="5400" dirty="0"/>
              <a:t> to eat; I was thirsty, and you gave Me </a:t>
            </a:r>
            <a:r>
              <a:rPr lang="en-US" sz="5400" i="1" dirty="0"/>
              <a:t>something</a:t>
            </a:r>
            <a:r>
              <a:rPr lang="en-US" sz="5400" dirty="0"/>
              <a:t> to drink; I was a stranger, and you invited Me in;</a:t>
            </a:r>
          </a:p>
        </p:txBody>
      </p:sp>
    </p:spTree>
    <p:extLst>
      <p:ext uri="{BB962C8B-B14F-4D97-AF65-F5344CB8AC3E}">
        <p14:creationId xmlns:p14="http://schemas.microsoft.com/office/powerpoint/2010/main" val="7407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431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John 3:16-17</vt:lpstr>
      <vt:lpstr>PowerPoint Presentation</vt:lpstr>
      <vt:lpstr>Gifts We Have Received</vt:lpstr>
      <vt:lpstr>Gifts We Have Received</vt:lpstr>
      <vt:lpstr>Gifts We Have Received</vt:lpstr>
      <vt:lpstr>Using Our Gifts</vt:lpstr>
      <vt:lpstr>How We Love God</vt:lpstr>
      <vt:lpstr>Love Each Other</vt:lpstr>
      <vt:lpstr>Love Each Other</vt:lpstr>
      <vt:lpstr>Love Each Other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2025-12-16T14:31:09Z</dcterms:created>
  <dcterms:modified xsi:type="dcterms:W3CDTF">2025-12-16T15:17:31Z</dcterms:modified>
</cp:coreProperties>
</file>