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A5D30-92A7-468E-7C30-CD75BCC3C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2710D7-2ED0-F889-B674-417AB5F6E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3FC06-0D3D-D66D-0023-376A3FCC8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6D385-A02A-80F7-B86C-E6CBE1563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95313-9F87-9F7D-E94B-46CF98FDF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85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80289-652D-0CDE-F688-C9E29AA5E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BB8034-5BF0-3918-5169-0CD07D872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5CDCF-0008-46CB-3850-F84B0C1AA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F4073-0D15-EB58-D99B-356695D19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DBCF4-0F13-00B8-F276-A4D5445F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2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DE5144-1B46-40D1-B63C-5178CBA338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15217-664A-77CF-568D-6018FA670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2066B-A006-68E9-B232-5E9DDE6AC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090DD-093B-485C-D3E4-D016310A7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67DBE-3A60-8C3B-896B-AB9221ECB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9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27659-B16E-D1DB-7052-BDCA88D2E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7E2EF-1DE0-2777-48B3-88AE8D250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21C84-CD6E-5228-6FE3-BA216F94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0E34A-0765-BA3C-69D7-25DC60DD4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4D2AA-0CB2-4061-0FC1-BBCBFEAC6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0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BEE21-8B23-DE8D-B00C-0F0BED9C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EAAF3-3CDA-B79B-0122-4130FF127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0148C-9958-2A06-2701-C83A8C3C2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2188A-BDEE-92A8-672C-2BE7FFA13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18309-9B5E-8AAC-768E-666949928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9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96258-5896-FCA7-1412-675D50160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8BCD8-B7B3-0BBF-D10D-465469A8B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F8E08-5393-0B6C-D6F0-91EDFF90BE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08B5FB-3E88-9097-7BF8-9DB4D2D97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D63A9-B922-D7DF-711E-79CD76AB0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A7E11-728A-9B5F-3962-7927162E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6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070D8-FCFD-D9CA-AC45-484884B9F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9C52C-B877-2DB6-B8D0-AB5ED6DB2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A6938-6461-EAD5-3920-B33F95AF7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68ABB0-127C-A42D-7B41-80E493C6C4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83E28A-545A-DD7E-81F0-A1879191A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51BD9-2071-3735-08AB-A3A089A5D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4964C5-549D-97B7-B87A-8A93FA52A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3D7AF1-5FF7-E8F3-0BF6-381407AFC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7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12635-9E42-E239-C215-7A592B732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87E49C-72A1-74C7-6431-BADFA7849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8F14EC-4622-9F4D-608D-AF6BB97D5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855606-D362-0CB5-5401-3C26D889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8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AC2A65-4D5C-327F-FE06-FC2459591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D1D348-1CE4-FA6F-30E6-B61FFA1D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8FD73-A286-2BEE-05CC-08C43EA16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3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44E11-2A6E-A709-170D-4E16F3BF3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248D8-0DEC-7E3A-8E70-17B0E5DAC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3BD86-65FE-637D-A302-E26DC767E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7E40F9-DC67-58F5-6ECB-E4369946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6CE76-6029-DF5A-ECA0-782776B45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174AEA-1BC6-5B74-9545-AE39DF07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05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43485-184F-59E7-1BF0-F3ACD0D67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E2710F-3F04-1271-1A73-777F475F52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7BD6B6-95AC-7D23-88F3-2D4B69263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BAD752-2B3A-C9F2-FCB2-565C61FD4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4D67D4-5D0A-23D2-2DB4-579B9DC1C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0264E4-7363-FCC2-642B-F9DAD78F1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6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7B5BB6-9E9A-B7D8-1FD0-CB0912F45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DE0B6-43C6-B829-5EF9-878C98359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016B8-00CA-AFF5-057F-5C72918F5C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A132F9-0B2A-44A8-96B5-71D5017D353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BE74-4391-2B09-0124-462F265F1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8CCA9-A54F-C6C1-9FDD-FA54385EE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96D1EE-222B-4A68-B144-6EF0E9523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25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person walking on a path with her arms outstretched&#10;&#10;AI-generated content may be incorrect.">
            <a:extLst>
              <a:ext uri="{FF2B5EF4-FFF2-40B4-BE49-F238E27FC236}">
                <a16:creationId xmlns:a16="http://schemas.microsoft.com/office/drawing/2014/main" id="{16171707-13C4-37E3-9D8C-7F342B1FF9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0" b="13717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9BC0F4-19EC-9240-9610-3D3FCBF2437A}"/>
              </a:ext>
            </a:extLst>
          </p:cNvPr>
          <p:cNvSpPr txBox="1"/>
          <p:nvPr/>
        </p:nvSpPr>
        <p:spPr>
          <a:xfrm>
            <a:off x="0" y="0"/>
            <a:ext cx="70212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Walk Worthy of Your Calling</a:t>
            </a:r>
          </a:p>
        </p:txBody>
      </p:sp>
    </p:spTree>
    <p:extLst>
      <p:ext uri="{BB962C8B-B14F-4D97-AF65-F5344CB8AC3E}">
        <p14:creationId xmlns:p14="http://schemas.microsoft.com/office/powerpoint/2010/main" val="2728837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E4A07-BFD5-9CB7-FD9F-84CDA255C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Be Attitudes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B65F5-68C8-49D9-2507-3F31E3230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b="1" dirty="0"/>
              <a:t>Matthew 5:3-12 (NASB)</a:t>
            </a:r>
          </a:p>
          <a:p>
            <a:r>
              <a:rPr lang="en-US" sz="4800" b="1" baseline="30000" dirty="0"/>
              <a:t>3 </a:t>
            </a:r>
            <a:r>
              <a:rPr lang="en-US" sz="4800" dirty="0"/>
              <a:t>“Blessed are the poor in spirit, for theirs is the kingdom of heaven. </a:t>
            </a:r>
            <a:r>
              <a:rPr lang="en-US" sz="4800" b="1" baseline="30000" dirty="0"/>
              <a:t>4 </a:t>
            </a:r>
            <a:r>
              <a:rPr lang="en-US" sz="4800" dirty="0"/>
              <a:t>“Blessed are those who mourn, for they will be comforted. </a:t>
            </a:r>
            <a:r>
              <a:rPr lang="en-US" sz="4800" b="1" baseline="30000" dirty="0"/>
              <a:t>5 </a:t>
            </a:r>
            <a:r>
              <a:rPr lang="en-US" sz="4800" dirty="0"/>
              <a:t>“Blessed are the gentle, for they will inherit the earth. </a:t>
            </a:r>
          </a:p>
        </p:txBody>
      </p:sp>
    </p:spTree>
    <p:extLst>
      <p:ext uri="{BB962C8B-B14F-4D97-AF65-F5344CB8AC3E}">
        <p14:creationId xmlns:p14="http://schemas.microsoft.com/office/powerpoint/2010/main" val="166413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8BDE3-26FF-8542-F12A-C286EE315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Be Attitudes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A824B-B21F-557E-EC00-30B12C091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b="1" baseline="30000" dirty="0"/>
              <a:t>6 </a:t>
            </a:r>
            <a:r>
              <a:rPr lang="en-US" sz="4000" dirty="0"/>
              <a:t>“Blessed are those who hunger and thirst for righteousness, for they will be satisfied. </a:t>
            </a:r>
            <a:r>
              <a:rPr lang="en-US" sz="4000" b="1" baseline="30000" dirty="0"/>
              <a:t>7 </a:t>
            </a:r>
            <a:r>
              <a:rPr lang="en-US" sz="4000" dirty="0"/>
              <a:t>“Blessed are the merciful, for they will receive mercy. </a:t>
            </a:r>
            <a:r>
              <a:rPr lang="en-US" sz="4000" b="1" baseline="30000" dirty="0"/>
              <a:t>8 </a:t>
            </a:r>
            <a:r>
              <a:rPr lang="en-US" sz="4000" dirty="0"/>
              <a:t>“Blessed are the pure in heart, for they will see God. </a:t>
            </a:r>
            <a:r>
              <a:rPr lang="en-US" sz="4000" b="1" baseline="30000" dirty="0"/>
              <a:t>9 </a:t>
            </a:r>
            <a:r>
              <a:rPr lang="en-US" sz="4000" dirty="0"/>
              <a:t>“Blessed are the peacemakers, for they will be called sons of God. </a:t>
            </a:r>
            <a:r>
              <a:rPr lang="en-US" sz="4000" b="1" baseline="30000" dirty="0"/>
              <a:t>10 </a:t>
            </a:r>
            <a:r>
              <a:rPr lang="en-US" sz="4000" dirty="0"/>
              <a:t>“Blessed are those who have been persecuted for the sake of righteousness, for theirs is the kingdom of heaven.</a:t>
            </a:r>
          </a:p>
        </p:txBody>
      </p:sp>
    </p:spTree>
    <p:extLst>
      <p:ext uri="{BB962C8B-B14F-4D97-AF65-F5344CB8AC3E}">
        <p14:creationId xmlns:p14="http://schemas.microsoft.com/office/powerpoint/2010/main" val="4022188242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walking on a road&#10;&#10;AI-generated content may be incorrect.">
            <a:extLst>
              <a:ext uri="{FF2B5EF4-FFF2-40B4-BE49-F238E27FC236}">
                <a16:creationId xmlns:a16="http://schemas.microsoft.com/office/drawing/2014/main" id="{37FCD288-7A04-52CE-D446-BDC88B3421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99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B04F00-454E-15D9-A54E-7A08947E4CB3}"/>
              </a:ext>
            </a:extLst>
          </p:cNvPr>
          <p:cNvSpPr txBox="1"/>
          <p:nvPr/>
        </p:nvSpPr>
        <p:spPr>
          <a:xfrm>
            <a:off x="-6588" y="0"/>
            <a:ext cx="121985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baseline="3000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11 </a:t>
            </a: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“Blessed are you when </a:t>
            </a:r>
            <a:r>
              <a:rPr lang="en-US" sz="4800" b="1" i="1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people</a:t>
            </a:r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 insult you and persecute you and falsely say all kinds of evil against you because of Me.</a:t>
            </a:r>
            <a:endParaRPr lang="en-US" sz="4800" dirty="0">
              <a:ln w="12700">
                <a:solidFill>
                  <a:schemeClr val="tx1"/>
                </a:solidFill>
              </a:ln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2200D9-20D3-08E6-54DE-8450D84EC521}"/>
              </a:ext>
            </a:extLst>
          </p:cNvPr>
          <p:cNvSpPr txBox="1"/>
          <p:nvPr/>
        </p:nvSpPr>
        <p:spPr>
          <a:xfrm>
            <a:off x="-6588" y="3701143"/>
            <a:ext cx="121985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baseline="30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12 </a:t>
            </a:r>
            <a:r>
              <a:rPr lang="en-US" sz="48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Rejoice and be glad, for your reward in heaven is great; for in this same way they persecuted the prophets who were before you.</a:t>
            </a:r>
          </a:p>
        </p:txBody>
      </p:sp>
    </p:spTree>
    <p:extLst>
      <p:ext uri="{BB962C8B-B14F-4D97-AF65-F5344CB8AC3E}">
        <p14:creationId xmlns:p14="http://schemas.microsoft.com/office/powerpoint/2010/main" val="365721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67069-EEAF-F1FC-1426-B17B042AB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Matthew 5:14-16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962B3-827B-533A-B8E5-BD93A14E0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baseline="30000" dirty="0"/>
              <a:t>14 </a:t>
            </a:r>
            <a:r>
              <a:rPr lang="en-US" sz="5400" dirty="0"/>
              <a:t>“You are the light of the world. A city set on a hill cannot be hidden; </a:t>
            </a:r>
            <a:r>
              <a:rPr lang="en-US" sz="5400" b="1" baseline="30000" dirty="0"/>
              <a:t>15 </a:t>
            </a:r>
            <a:r>
              <a:rPr lang="en-US" sz="5400" dirty="0"/>
              <a:t>nor do </a:t>
            </a:r>
            <a:r>
              <a:rPr lang="en-US" sz="5400" i="1" dirty="0"/>
              <a:t>people</a:t>
            </a:r>
            <a:r>
              <a:rPr lang="en-US" sz="5400" dirty="0"/>
              <a:t> light a lamp and put it under a basket, but on the lampstand, and it gives light to all who are in the house. </a:t>
            </a:r>
          </a:p>
        </p:txBody>
      </p:sp>
    </p:spTree>
    <p:extLst>
      <p:ext uri="{BB962C8B-B14F-4D97-AF65-F5344CB8AC3E}">
        <p14:creationId xmlns:p14="http://schemas.microsoft.com/office/powerpoint/2010/main" val="133945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AD4AC-A45A-B874-3D60-B5BE20200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Matthew 5:14-16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F3F47-83A6-BFAC-4A24-3FCA73667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baseline="30000" dirty="0"/>
              <a:t>16 </a:t>
            </a:r>
            <a:r>
              <a:rPr lang="en-US" sz="5400" dirty="0"/>
              <a:t>Your light must shine before people in such a way that they may see your good works and glorify your Father who is in heaven.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5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1A09C-3DBE-EB41-8D4D-03DB0815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walking on a path with her arms outstretched&#10;&#10;AI-generated content may be incorrect.">
            <a:extLst>
              <a:ext uri="{FF2B5EF4-FFF2-40B4-BE49-F238E27FC236}">
                <a16:creationId xmlns:a16="http://schemas.microsoft.com/office/drawing/2014/main" id="{72F2B101-8EC9-EB2F-BA9A-0C392FED64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CD38F5-8D4C-2B6B-5F96-367460160727}"/>
              </a:ext>
            </a:extLst>
          </p:cNvPr>
          <p:cNvSpPr txBox="1"/>
          <p:nvPr/>
        </p:nvSpPr>
        <p:spPr>
          <a:xfrm>
            <a:off x="0" y="0"/>
            <a:ext cx="7445829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Five Qualities of the Worthy Walk</a:t>
            </a:r>
          </a:p>
          <a:p>
            <a:pPr algn="ctr"/>
            <a:r>
              <a:rPr lang="en-US" sz="5400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Ephesians 4:2, 3</a:t>
            </a:r>
          </a:p>
        </p:txBody>
      </p:sp>
    </p:spTree>
    <p:extLst>
      <p:ext uri="{BB962C8B-B14F-4D97-AF65-F5344CB8AC3E}">
        <p14:creationId xmlns:p14="http://schemas.microsoft.com/office/powerpoint/2010/main" val="307833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94919-ED26-C691-1B1B-34D939F0E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Humility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114ED-9AAF-0C01-5E4F-23EFF4653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Ephesians 4:2-3 (NASB)</a:t>
            </a:r>
          </a:p>
          <a:p>
            <a:r>
              <a:rPr lang="en-US" sz="5400" b="1" baseline="30000" dirty="0"/>
              <a:t>2 </a:t>
            </a:r>
            <a:r>
              <a:rPr lang="en-US" sz="5400" dirty="0"/>
              <a:t>with all </a:t>
            </a:r>
            <a:r>
              <a:rPr lang="en-US" sz="5400" b="1" u="sng" dirty="0">
                <a:solidFill>
                  <a:srgbClr val="0070C0"/>
                </a:solidFill>
              </a:rPr>
              <a:t>humility </a:t>
            </a:r>
            <a:r>
              <a:rPr lang="en-US" sz="5400" dirty="0"/>
              <a:t>and gentleness, with patience, bearing with one another in love, </a:t>
            </a:r>
            <a:r>
              <a:rPr lang="en-US" sz="5400" b="1" baseline="30000" dirty="0"/>
              <a:t>3 </a:t>
            </a:r>
            <a:r>
              <a:rPr lang="en-US" sz="5400" dirty="0"/>
              <a:t>being diligent to keep the unity of the Spirit in the bond of peace.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35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EB08-2C5B-86AF-6076-594BF4138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Gentleness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5F30E-EDD2-DADD-D8C2-20661C2B9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Ephesians 4:2-3 (NASB)</a:t>
            </a:r>
          </a:p>
          <a:p>
            <a:r>
              <a:rPr lang="en-US" sz="5400" b="1" baseline="30000" dirty="0"/>
              <a:t>2 </a:t>
            </a:r>
            <a:r>
              <a:rPr lang="en-US" sz="5400" dirty="0"/>
              <a:t>with all humility and </a:t>
            </a:r>
            <a:r>
              <a:rPr lang="en-US" sz="5400" b="1" u="sng" dirty="0">
                <a:solidFill>
                  <a:srgbClr val="0070C0"/>
                </a:solidFill>
              </a:rPr>
              <a:t>gentleness</a:t>
            </a:r>
            <a:r>
              <a:rPr lang="en-US" sz="5400" dirty="0"/>
              <a:t>, with patience, bearing with one another in love, </a:t>
            </a:r>
            <a:r>
              <a:rPr lang="en-US" sz="5400" b="1" baseline="30000" dirty="0"/>
              <a:t>3 </a:t>
            </a:r>
            <a:r>
              <a:rPr lang="en-US" sz="5400" dirty="0"/>
              <a:t>being diligent to keep the unity of the Spirit in the bond of peace.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00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C323B-458C-E062-A0BD-88244CCB0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Patience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9C75D-F75A-77BB-545A-B34CF4F82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Ephesians 4:2-3 (NASB)</a:t>
            </a:r>
          </a:p>
          <a:p>
            <a:r>
              <a:rPr lang="en-US" sz="5400" b="1" baseline="30000" dirty="0"/>
              <a:t>2 </a:t>
            </a:r>
            <a:r>
              <a:rPr lang="en-US" sz="5400" dirty="0"/>
              <a:t>with all humility and gentleness, with </a:t>
            </a:r>
            <a:r>
              <a:rPr lang="en-US" sz="5400" b="1" u="sng" dirty="0">
                <a:solidFill>
                  <a:srgbClr val="0070C0"/>
                </a:solidFill>
              </a:rPr>
              <a:t>patience</a:t>
            </a:r>
            <a:r>
              <a:rPr lang="en-US" sz="5400" dirty="0"/>
              <a:t>, bearing with one another in love, </a:t>
            </a:r>
            <a:r>
              <a:rPr lang="en-US" sz="5400" b="1" baseline="30000" dirty="0"/>
              <a:t>3 </a:t>
            </a:r>
            <a:r>
              <a:rPr lang="en-US" sz="5400" dirty="0"/>
              <a:t>being diligent to keep the unity of the Spirit in the bond of peace.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253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84072-0DCE-3188-1E77-B87BC3D52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Tolerance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BA871-7485-250D-94B3-CE1B155BE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Ephesians 4:2-3 (NASB)</a:t>
            </a:r>
          </a:p>
          <a:p>
            <a:r>
              <a:rPr lang="en-US" sz="5400" b="1" baseline="30000" dirty="0"/>
              <a:t>2 </a:t>
            </a:r>
            <a:r>
              <a:rPr lang="en-US" sz="5400" dirty="0"/>
              <a:t>with all humility and gentleness, with patience, </a:t>
            </a:r>
            <a:r>
              <a:rPr lang="en-US" sz="5400" b="1" u="sng" dirty="0">
                <a:solidFill>
                  <a:srgbClr val="0070C0"/>
                </a:solidFill>
              </a:rPr>
              <a:t>bearing with one another in love</a:t>
            </a:r>
            <a:r>
              <a:rPr lang="en-US" sz="5400" dirty="0"/>
              <a:t>, </a:t>
            </a:r>
            <a:r>
              <a:rPr lang="en-US" sz="5400" b="1" baseline="30000" dirty="0"/>
              <a:t>3 </a:t>
            </a:r>
            <a:r>
              <a:rPr lang="en-US" sz="5400" dirty="0"/>
              <a:t>being diligent to keep the unity of the Spirit in the bond of peace.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5927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2543-8301-1BF2-2FAA-43B1D0959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Unity of the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1E174-A3A8-1C41-9E82-B886453A4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Ephesians 4:2-3 (NASB)</a:t>
            </a:r>
          </a:p>
          <a:p>
            <a:r>
              <a:rPr lang="en-US" sz="5400" b="1" baseline="30000" dirty="0"/>
              <a:t>2 </a:t>
            </a:r>
            <a:r>
              <a:rPr lang="en-US" sz="5400" dirty="0"/>
              <a:t>with all humility and gentleness, with patience, bearing with one another in love, </a:t>
            </a:r>
            <a:r>
              <a:rPr lang="en-US" sz="5400" b="1" baseline="30000" dirty="0"/>
              <a:t>3 </a:t>
            </a:r>
            <a:r>
              <a:rPr lang="en-US" sz="5400" dirty="0"/>
              <a:t>being diligent to keep the </a:t>
            </a:r>
            <a:r>
              <a:rPr lang="en-US" sz="5400" b="1" u="sng" dirty="0">
                <a:solidFill>
                  <a:srgbClr val="0070C0"/>
                </a:solidFill>
              </a:rPr>
              <a:t>unity of the Spirit </a:t>
            </a:r>
            <a:r>
              <a:rPr lang="en-US" sz="5400" dirty="0"/>
              <a:t>in the bond of peace.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18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487</Words>
  <Application>Microsoft Office PowerPoint</Application>
  <PresentationFormat>Widescreen</PresentationFormat>
  <Paragraphs>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Matthew 5:14-16</vt:lpstr>
      <vt:lpstr>Matthew 5:14-16</vt:lpstr>
      <vt:lpstr>PowerPoint Presentation</vt:lpstr>
      <vt:lpstr>Humility</vt:lpstr>
      <vt:lpstr>Gentleness</vt:lpstr>
      <vt:lpstr>Patience</vt:lpstr>
      <vt:lpstr>Tolerance</vt:lpstr>
      <vt:lpstr>Unity of the Spirit</vt:lpstr>
      <vt:lpstr>Be Attitudes</vt:lpstr>
      <vt:lpstr>Be Attitudes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2025-12-02T14:26:20Z</dcterms:created>
  <dcterms:modified xsi:type="dcterms:W3CDTF">2025-12-02T15:01:22Z</dcterms:modified>
</cp:coreProperties>
</file>