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  <p:sldId id="265" r:id="rId9"/>
    <p:sldId id="266" r:id="rId10"/>
    <p:sldId id="267" r:id="rId11"/>
    <p:sldId id="268" r:id="rId12"/>
    <p:sldId id="26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87228B-283C-56FB-3E09-A49DD80826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BF65B6-7870-B66C-C30B-88D47CFBD8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F78F7E-B84E-2556-DB72-57752B987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D26E6-40F4-4E02-B91F-7D16456A7EBD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DC7F57-64F4-90FE-8A60-7AF2D4A22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061749-8329-3199-EDCE-9F13CEB61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C0B13-DE51-4A37-B58C-5FD0DD705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522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14FA6C-AFC0-440D-150A-6059A51F39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7E6BBC-3D83-0C13-C1E1-6CD5F70424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651AE7-2A0C-BD26-9999-88D138FF1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D26E6-40F4-4E02-B91F-7D16456A7EBD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52BA03-B84F-9F55-0736-C5E0FF49F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DD49C9-B5F9-346E-280B-2A19AFD3F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C0B13-DE51-4A37-B58C-5FD0DD705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891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B707BF-098E-8EBE-9D3F-45C57F6F2B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11BD4D-C04F-8D18-CBB8-64148C022E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DDB0C7-68C3-037E-D600-F54A0F183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D26E6-40F4-4E02-B91F-7D16456A7EBD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75B8B2-03A7-335D-A7B2-D4D121CBA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BB9EAA-989A-FBCF-DE4E-FA4647B00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C0B13-DE51-4A37-B58C-5FD0DD705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347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BDAEDB-0917-4FF3-7CD1-83C109D49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78AFAF-951D-45D8-81DB-0B03C018A7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D164F2-5CAB-709F-9CF0-2F3688669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D26E6-40F4-4E02-B91F-7D16456A7EBD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FAA79-448D-25EE-D385-D0BACB338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14F139-A23F-6BF6-1A85-8FDA00091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C0B13-DE51-4A37-B58C-5FD0DD705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764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FA6DB5-7FFA-BD9E-BCBB-6E718013B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D35462-6921-103E-DF93-AFD7697A50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4CCFFE-7824-AFE9-8D4E-0601F9AD2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D26E6-40F4-4E02-B91F-7D16456A7EBD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18E588-71A3-4FF0-C2BE-75685791D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6068C7-53F1-147F-3B28-87D227E33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C0B13-DE51-4A37-B58C-5FD0DD705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291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AD969F-53E3-6C1A-FCE6-43B6DCE8A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32DEE6-CD0E-4E3A-B0EB-C9D61F303C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232937-9F1C-4F41-9C7E-C01E1C7038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40AF1D-DA39-CF2B-C8A7-4C5E9EBB1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D26E6-40F4-4E02-B91F-7D16456A7EBD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BCAC10-922C-65BC-CD28-169348BA7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9F5DE3-0C57-6D34-51DF-F478D105D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C0B13-DE51-4A37-B58C-5FD0DD705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309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5CADF-D878-6968-738A-6A39BAE7D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5DA401-A0A2-1F8B-4C87-A4CF832F06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1106D5-E52A-8AD8-6FA9-84F51BA93B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112660-BD1B-D4D5-90C6-E1AA1D7E95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67EF64-65DD-43BC-099C-976C0D6AB7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9CB27C-BDB5-123A-C219-3B45E3A08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D26E6-40F4-4E02-B91F-7D16456A7EBD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135A14-C4F3-2A7D-D902-F30488897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FEA1CB1-5942-A9E7-C158-F79F94DA9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C0B13-DE51-4A37-B58C-5FD0DD705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513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C84A3-25ED-D82C-D420-6CE46E238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A3F68B-FA86-1C73-C296-25357CBFA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D26E6-40F4-4E02-B91F-7D16456A7EBD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CE4AB0-2458-8298-44D9-D19F93D1B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415433-AD2B-3F3B-955E-6273D9F91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C0B13-DE51-4A37-B58C-5FD0DD705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572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877779-A9A0-5DC2-1459-1C2EBBCFE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D26E6-40F4-4E02-B91F-7D16456A7EBD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A984E6-05DF-9D82-2DDD-140FBFD58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4A1DBD-FA82-4989-1997-58EFBB5AB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C0B13-DE51-4A37-B58C-5FD0DD705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842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5E6E29-CB83-5D57-9665-09AB5A7FA7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9C0D6E-292D-0F6D-9C96-221C1DFE0F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6BCAFB-5023-2A9A-163D-19FE454150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AAF234-7EC3-AC69-2B09-4AA919C45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D26E6-40F4-4E02-B91F-7D16456A7EBD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72A9D2-757B-4502-5252-C058FE70A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74EF7D-F31B-2FB8-9465-158293213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C0B13-DE51-4A37-B58C-5FD0DD705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689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4E635-14EE-F4DB-A3C8-47AE1C20F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65D626F-594D-68D8-44AC-B5933B7168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0756F2-3CDF-2592-1F59-4804E390FC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1BE28D-2A57-EBF9-A274-0B805209C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D26E6-40F4-4E02-B91F-7D16456A7EBD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444090-A9BB-275C-C871-EFDC832CC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675315-9296-D3DC-4757-E72ED7027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C0B13-DE51-4A37-B58C-5FD0DD705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940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37E3F9-D642-A26B-A57F-7CDB0F4066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C4F401-5A4E-829A-CA05-1BD7919608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5182E0-3132-C12F-B54C-25ED075EC2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EAD26E6-40F4-4E02-B91F-7D16456A7EBD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EE3FA6-2937-2FB3-025A-66ADBBE47D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78D15B-101E-BA8E-254D-F1377D067F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5C0B13-DE51-4A37-B58C-5FD0DD705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61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9EFBF3-3FB8-B17E-ACC1-6D2A49BFD0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silhouette of a person climbing a cross&#10;&#10;AI-generated content may be incorrect.">
            <a:extLst>
              <a:ext uri="{FF2B5EF4-FFF2-40B4-BE49-F238E27FC236}">
                <a16:creationId xmlns:a16="http://schemas.microsoft.com/office/drawing/2014/main" id="{CFE33276-98A1-7650-41D0-0707288657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E35002E-88FA-104B-DBBC-722DB846E7B4}"/>
              </a:ext>
            </a:extLst>
          </p:cNvPr>
          <p:cNvSpPr txBox="1"/>
          <p:nvPr/>
        </p:nvSpPr>
        <p:spPr>
          <a:xfrm>
            <a:off x="370114" y="533400"/>
            <a:ext cx="6041572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b="1" dirty="0"/>
          </a:p>
          <a:p>
            <a:pPr algn="ctr"/>
            <a:r>
              <a:rPr lang="en-US" sz="8000" b="1" dirty="0"/>
              <a:t>The Compassion of God</a:t>
            </a:r>
          </a:p>
          <a:p>
            <a:pPr algn="ctr"/>
            <a:endParaRPr lang="en-US" b="1" dirty="0"/>
          </a:p>
          <a:p>
            <a:pPr algn="ctr"/>
            <a:r>
              <a:rPr lang="en-US" sz="6000" b="1" dirty="0"/>
              <a:t>Ephesians 2:4-10</a:t>
            </a:r>
          </a:p>
        </p:txBody>
      </p:sp>
    </p:spTree>
    <p:extLst>
      <p:ext uri="{BB962C8B-B14F-4D97-AF65-F5344CB8AC3E}">
        <p14:creationId xmlns:p14="http://schemas.microsoft.com/office/powerpoint/2010/main" val="7178459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03A4C4-DB9F-47B8-535D-F3128E332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God – Saved 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F70ADA-77B4-BC6C-B1C3-8FCFC46CED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b="1" dirty="0"/>
              <a:t>Ephesians 2:8 (NASB)</a:t>
            </a:r>
          </a:p>
          <a:p>
            <a:r>
              <a:rPr lang="en-US" sz="5400" b="1" baseline="30000" dirty="0"/>
              <a:t>8 </a:t>
            </a:r>
            <a:r>
              <a:rPr lang="en-US" sz="5400" b="1" u="sng" dirty="0">
                <a:solidFill>
                  <a:srgbClr val="0070C0"/>
                </a:solidFill>
              </a:rPr>
              <a:t>For by grace you have been saved </a:t>
            </a:r>
            <a:r>
              <a:rPr lang="en-US" sz="5400" dirty="0"/>
              <a:t>through faith; and this </a:t>
            </a:r>
            <a:r>
              <a:rPr lang="en-US" sz="5400" i="1" dirty="0"/>
              <a:t>is</a:t>
            </a:r>
            <a:r>
              <a:rPr lang="en-US" sz="5400" dirty="0"/>
              <a:t> not of yourselves </a:t>
            </a:r>
            <a:r>
              <a:rPr lang="en-US" sz="5400" i="1" dirty="0"/>
              <a:t>it is</a:t>
            </a:r>
            <a:r>
              <a:rPr lang="en-US" sz="5400" dirty="0"/>
              <a:t> the gift of God; </a:t>
            </a:r>
          </a:p>
        </p:txBody>
      </p:sp>
    </p:spTree>
    <p:extLst>
      <p:ext uri="{BB962C8B-B14F-4D97-AF65-F5344CB8AC3E}">
        <p14:creationId xmlns:p14="http://schemas.microsoft.com/office/powerpoint/2010/main" val="2618498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700C8-8FC0-DF57-830D-2BA8AEB40A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Not Us – But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420756-6B31-C071-3EBF-9A482B9390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400" b="1" dirty="0"/>
              <a:t>Ephesians 2:9-10 (NASB)</a:t>
            </a:r>
          </a:p>
          <a:p>
            <a:r>
              <a:rPr lang="en-US" sz="4400" b="1" baseline="30000" dirty="0"/>
              <a:t>9 </a:t>
            </a:r>
            <a:r>
              <a:rPr lang="en-US" sz="4400" b="1" u="sng" dirty="0">
                <a:solidFill>
                  <a:srgbClr val="0070C0"/>
                </a:solidFill>
              </a:rPr>
              <a:t>not a result of works</a:t>
            </a:r>
            <a:r>
              <a:rPr lang="en-US" sz="4400" dirty="0"/>
              <a:t>, so that no one may boast. </a:t>
            </a:r>
            <a:r>
              <a:rPr lang="en-US" sz="4400" b="1" baseline="30000" dirty="0"/>
              <a:t>10 </a:t>
            </a:r>
            <a:r>
              <a:rPr lang="en-US" sz="4400" dirty="0"/>
              <a:t>For we are His workmanship, </a:t>
            </a:r>
            <a:r>
              <a:rPr lang="en-US" sz="4400" b="1" u="sng" dirty="0">
                <a:solidFill>
                  <a:srgbClr val="0070C0"/>
                </a:solidFill>
              </a:rPr>
              <a:t>created in Christ Jesus for good works</a:t>
            </a:r>
            <a:r>
              <a:rPr lang="en-US" sz="4400" dirty="0"/>
              <a:t>, which God prepared beforehand so that we would walk in them.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5984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71ED67-D5D0-586E-D496-1A8E64B2F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dirty="0"/>
          </a:p>
        </p:txBody>
      </p:sp>
      <p:pic>
        <p:nvPicPr>
          <p:cNvPr id="5" name="Content Placeholder 4" descr="A silhouette of a person climbing a cross&#10;&#10;AI-generated content may be incorrect.">
            <a:extLst>
              <a:ext uri="{FF2B5EF4-FFF2-40B4-BE49-F238E27FC236}">
                <a16:creationId xmlns:a16="http://schemas.microsoft.com/office/drawing/2014/main" id="{BB3C7E43-66EB-4C45-800A-0EFF4A1D39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F221381-CB0D-998C-3AE8-7653A14F7621}"/>
              </a:ext>
            </a:extLst>
          </p:cNvPr>
          <p:cNvSpPr txBox="1"/>
          <p:nvPr/>
        </p:nvSpPr>
        <p:spPr>
          <a:xfrm>
            <a:off x="348343" y="544286"/>
            <a:ext cx="6041571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b="1" dirty="0"/>
          </a:p>
          <a:p>
            <a:pPr algn="ctr"/>
            <a:r>
              <a:rPr lang="en-US" sz="6600" b="1" dirty="0"/>
              <a:t>Romans 6:23</a:t>
            </a:r>
          </a:p>
          <a:p>
            <a:pPr algn="ctr"/>
            <a:r>
              <a:rPr lang="en-US" sz="6600" b="1" baseline="30000" dirty="0"/>
              <a:t>23 </a:t>
            </a:r>
            <a:r>
              <a:rPr lang="en-US" sz="6600" b="1" dirty="0"/>
              <a:t>. . . gift of God is eternal life in Christ Jesus our Lord.</a:t>
            </a:r>
          </a:p>
        </p:txBody>
      </p:sp>
    </p:spTree>
    <p:extLst>
      <p:ext uri="{BB962C8B-B14F-4D97-AF65-F5344CB8AC3E}">
        <p14:creationId xmlns:p14="http://schemas.microsoft.com/office/powerpoint/2010/main" val="2029283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6643C-192D-802C-9C7A-9A07A9375A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Ephesians 2:4-5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2B4C5A-E113-C191-576E-39177A6EED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5400" b="1" baseline="30000" dirty="0"/>
              <a:t>4 </a:t>
            </a:r>
            <a:r>
              <a:rPr lang="en-US" sz="5400" dirty="0"/>
              <a:t>But God, being rich in mercy, because of His great love with which He loved us, </a:t>
            </a:r>
            <a:r>
              <a:rPr lang="en-US" sz="5400" b="1" baseline="30000" dirty="0"/>
              <a:t>5 </a:t>
            </a:r>
            <a:r>
              <a:rPr lang="en-US" sz="5400" dirty="0"/>
              <a:t>even when we were dead in our wrongdoings, made us alive together with Christ (by grace you have been saved), </a:t>
            </a:r>
          </a:p>
        </p:txBody>
      </p:sp>
    </p:spTree>
    <p:extLst>
      <p:ext uri="{BB962C8B-B14F-4D97-AF65-F5344CB8AC3E}">
        <p14:creationId xmlns:p14="http://schemas.microsoft.com/office/powerpoint/2010/main" val="1543148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48A82-4EF8-6781-BD2A-60770895E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hand reaching out to the sky&#10;&#10;AI-generated content may be incorrect.">
            <a:extLst>
              <a:ext uri="{FF2B5EF4-FFF2-40B4-BE49-F238E27FC236}">
                <a16:creationId xmlns:a16="http://schemas.microsoft.com/office/drawing/2014/main" id="{40FE7896-6D8F-1F43-53CE-D284A0D9D54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7999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CDAE6AE-EE82-CAAB-FE21-581B3A1A72E2}"/>
              </a:ext>
            </a:extLst>
          </p:cNvPr>
          <p:cNvSpPr txBox="1"/>
          <p:nvPr/>
        </p:nvSpPr>
        <p:spPr>
          <a:xfrm>
            <a:off x="0" y="0"/>
            <a:ext cx="12191999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ln w="285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John 3:16 (NASB)</a:t>
            </a:r>
          </a:p>
          <a:p>
            <a:pPr algn="ctr"/>
            <a:r>
              <a:rPr lang="en-US" sz="7200" b="1" baseline="30000" dirty="0">
                <a:ln w="285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16 </a:t>
            </a:r>
            <a:r>
              <a:rPr lang="en-US" sz="7200" b="1" dirty="0">
                <a:ln w="285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“For God so loved the world, that He gave His only Son, so that everyone who believes in Him will not perish but have eternal life.</a:t>
            </a:r>
          </a:p>
        </p:txBody>
      </p:sp>
    </p:spTree>
    <p:extLst>
      <p:ext uri="{BB962C8B-B14F-4D97-AF65-F5344CB8AC3E}">
        <p14:creationId xmlns:p14="http://schemas.microsoft.com/office/powerpoint/2010/main" val="3533375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A67E1-666F-9CA6-9701-69B37C460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Not God’s Will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D89A0F-6C32-261B-7666-327280F8E8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800" b="1" dirty="0"/>
              <a:t>2 Peter 3:9 (NASB)</a:t>
            </a:r>
          </a:p>
          <a:p>
            <a:r>
              <a:rPr lang="en-US" sz="4800" b="1" baseline="30000" dirty="0"/>
              <a:t>9 </a:t>
            </a:r>
            <a:r>
              <a:rPr lang="en-US" sz="4800" dirty="0"/>
              <a:t>The Lord is not slow about His promise, as some count slowness, but is patient toward you, </a:t>
            </a:r>
            <a:r>
              <a:rPr lang="en-US" sz="4800" b="1" u="sng" dirty="0">
                <a:solidFill>
                  <a:srgbClr val="0070C0"/>
                </a:solidFill>
              </a:rPr>
              <a:t>not willing for any to perish,</a:t>
            </a:r>
            <a:r>
              <a:rPr lang="en-US" sz="4800" dirty="0"/>
              <a:t> but for all to come to repentance.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5228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929337-EAF8-82AC-7838-9E612B0BD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All Have Sinned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7C38F0-8B9A-1E43-9956-4EE778DF46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5400" b="1" dirty="0"/>
              <a:t>Romans 3:23 (NASB)</a:t>
            </a:r>
          </a:p>
          <a:p>
            <a:r>
              <a:rPr lang="en-US" sz="5400" b="1" baseline="30000" dirty="0"/>
              <a:t>23 </a:t>
            </a:r>
            <a:r>
              <a:rPr lang="en-US" sz="5400" dirty="0"/>
              <a:t>for </a:t>
            </a:r>
            <a:r>
              <a:rPr lang="en-US" sz="5400" b="1" u="sng" dirty="0">
                <a:solidFill>
                  <a:srgbClr val="0070C0"/>
                </a:solidFill>
              </a:rPr>
              <a:t>all have sinned </a:t>
            </a:r>
            <a:r>
              <a:rPr lang="en-US" sz="5400" dirty="0"/>
              <a:t>and fall short of the glory of God,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83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34F07-4452-F454-3192-1886B169E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Wages of Sin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258D7A-6C1F-7912-E400-822DD72A43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5400" b="1" dirty="0"/>
              <a:t>Romans 6:23 (NASB)</a:t>
            </a:r>
          </a:p>
          <a:p>
            <a:r>
              <a:rPr lang="en-US" sz="5400" b="1" baseline="30000" dirty="0"/>
              <a:t>23 </a:t>
            </a:r>
            <a:r>
              <a:rPr lang="en-US" sz="5400" dirty="0"/>
              <a:t>For the </a:t>
            </a:r>
            <a:r>
              <a:rPr lang="en-US" sz="5400" b="1" u="sng" dirty="0">
                <a:solidFill>
                  <a:srgbClr val="0070C0"/>
                </a:solidFill>
              </a:rPr>
              <a:t>wages of sin is death</a:t>
            </a:r>
            <a:r>
              <a:rPr lang="en-US" sz="5400" dirty="0"/>
              <a:t>, but the gracious gift of God is eternal life in Christ Jesus our Lord.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4837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6D1BF7-9EFA-854C-CD45-B3F0B0C02D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God – Rich in Mercy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BDFC15-82DB-0C0F-F78C-99B2D6C701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b="1" dirty="0"/>
              <a:t>Ephesians 2:4 (NASB)</a:t>
            </a:r>
          </a:p>
          <a:p>
            <a:r>
              <a:rPr lang="en-US" sz="5400" b="1" baseline="30000" dirty="0"/>
              <a:t>4 </a:t>
            </a:r>
            <a:r>
              <a:rPr lang="en-US" sz="5400" dirty="0"/>
              <a:t>But </a:t>
            </a:r>
            <a:r>
              <a:rPr lang="en-US" sz="5400" b="1" u="sng" dirty="0">
                <a:solidFill>
                  <a:srgbClr val="0070C0"/>
                </a:solidFill>
              </a:rPr>
              <a:t>God, being rich in mercy</a:t>
            </a:r>
            <a:r>
              <a:rPr lang="en-US" sz="5400" dirty="0"/>
              <a:t>, because of His great love with which He loved us, </a:t>
            </a:r>
          </a:p>
        </p:txBody>
      </p:sp>
    </p:spTree>
    <p:extLst>
      <p:ext uri="{BB962C8B-B14F-4D97-AF65-F5344CB8AC3E}">
        <p14:creationId xmlns:p14="http://schemas.microsoft.com/office/powerpoint/2010/main" val="3192800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988146-23C1-C55A-AD1E-A8847784A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God – Loves 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7A266A-6048-875F-7E1F-C6C8F77975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b="1" dirty="0"/>
              <a:t>Ephesians 2:4 (NASB)</a:t>
            </a:r>
          </a:p>
          <a:p>
            <a:r>
              <a:rPr lang="en-US" sz="5400" b="1" baseline="30000" dirty="0"/>
              <a:t>4 </a:t>
            </a:r>
            <a:r>
              <a:rPr lang="en-US" sz="5400" dirty="0"/>
              <a:t>But God, being rich in mercy, because of </a:t>
            </a:r>
            <a:r>
              <a:rPr lang="en-US" sz="5400" b="1" u="sng" dirty="0">
                <a:solidFill>
                  <a:srgbClr val="0070C0"/>
                </a:solidFill>
              </a:rPr>
              <a:t>His great love </a:t>
            </a:r>
            <a:r>
              <a:rPr lang="en-US" sz="5400" dirty="0"/>
              <a:t>with which He loved us, </a:t>
            </a:r>
          </a:p>
        </p:txBody>
      </p:sp>
    </p:spTree>
    <p:extLst>
      <p:ext uri="{BB962C8B-B14F-4D97-AF65-F5344CB8AC3E}">
        <p14:creationId xmlns:p14="http://schemas.microsoft.com/office/powerpoint/2010/main" val="3540135024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D5D08-DC58-CD91-B313-1CC743692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God – Made Us Alive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8FAD71-EC77-EA1E-35CE-25663B2CD0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b="1" dirty="0"/>
              <a:t>Ephesians 2:5 (NASB)</a:t>
            </a:r>
          </a:p>
          <a:p>
            <a:r>
              <a:rPr lang="en-US" sz="5400" b="1" baseline="30000" dirty="0"/>
              <a:t>5 </a:t>
            </a:r>
            <a:r>
              <a:rPr lang="en-US" sz="5400" dirty="0"/>
              <a:t>even when we were dead in our wrongdoings, </a:t>
            </a:r>
            <a:r>
              <a:rPr lang="en-US" sz="5400" b="1" u="sng" dirty="0">
                <a:solidFill>
                  <a:srgbClr val="0070C0"/>
                </a:solidFill>
              </a:rPr>
              <a:t>made us alive </a:t>
            </a:r>
            <a:r>
              <a:rPr lang="en-US" sz="5400" dirty="0"/>
              <a:t>together with Christ (by grace you have been saved), </a:t>
            </a:r>
          </a:p>
        </p:txBody>
      </p:sp>
    </p:spTree>
    <p:extLst>
      <p:ext uri="{BB962C8B-B14F-4D97-AF65-F5344CB8AC3E}">
        <p14:creationId xmlns:p14="http://schemas.microsoft.com/office/powerpoint/2010/main" val="3377150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382</Words>
  <Application>Microsoft Office PowerPoint</Application>
  <PresentationFormat>Widescreen</PresentationFormat>
  <Paragraphs>35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Aptos</vt:lpstr>
      <vt:lpstr>Aptos Display</vt:lpstr>
      <vt:lpstr>Arial</vt:lpstr>
      <vt:lpstr>Office Theme</vt:lpstr>
      <vt:lpstr>PowerPoint Presentation</vt:lpstr>
      <vt:lpstr>Ephesians 2:4-5</vt:lpstr>
      <vt:lpstr>PowerPoint Presentation</vt:lpstr>
      <vt:lpstr>Not God’s Will</vt:lpstr>
      <vt:lpstr>All Have Sinned</vt:lpstr>
      <vt:lpstr>Wages of Sin</vt:lpstr>
      <vt:lpstr>God – Rich in Mercy</vt:lpstr>
      <vt:lpstr>God – Loves Us</vt:lpstr>
      <vt:lpstr>God – Made Us Alive</vt:lpstr>
      <vt:lpstr>God – Saved Us</vt:lpstr>
      <vt:lpstr>Not Us – But God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Steven Breedlove</dc:creator>
  <cp:lastModifiedBy>Steven Breedlove</cp:lastModifiedBy>
  <cp:revision>1</cp:revision>
  <dcterms:created xsi:type="dcterms:W3CDTF">2025-09-30T13:46:23Z</dcterms:created>
  <dcterms:modified xsi:type="dcterms:W3CDTF">2025-09-30T14:21:38Z</dcterms:modified>
</cp:coreProperties>
</file>