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290A9A-C59A-4F5A-9D10-9E2941808E80}" v="31" dt="2025-09-17T14:13:19.8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n Breedlove" userId="b314080881f0c5b6" providerId="LiveId" clId="{A12B0285-A27D-4491-B46E-CD18D7DD38F2}"/>
    <pc:docChg chg="modSld">
      <pc:chgData name="Steven Breedlove" userId="b314080881f0c5b6" providerId="LiveId" clId="{A12B0285-A27D-4491-B46E-CD18D7DD38F2}" dt="2025-09-17T14:13:19.888" v="30" actId="20577"/>
      <pc:docMkLst>
        <pc:docMk/>
      </pc:docMkLst>
      <pc:sldChg chg="modSp">
        <pc:chgData name="Steven Breedlove" userId="b314080881f0c5b6" providerId="LiveId" clId="{A12B0285-A27D-4491-B46E-CD18D7DD38F2}" dt="2025-09-17T14:12:37.406" v="10" actId="20577"/>
        <pc:sldMkLst>
          <pc:docMk/>
          <pc:sldMk cId="405296153" sldId="263"/>
        </pc:sldMkLst>
        <pc:spChg chg="mod">
          <ac:chgData name="Steven Breedlove" userId="b314080881f0c5b6" providerId="LiveId" clId="{A12B0285-A27D-4491-B46E-CD18D7DD38F2}" dt="2025-09-17T14:12:37.406" v="10" actId="20577"/>
          <ac:spMkLst>
            <pc:docMk/>
            <pc:sldMk cId="405296153" sldId="263"/>
            <ac:spMk id="3" creationId="{693D6EC4-3A17-F8B1-B940-E79037648F60}"/>
          </ac:spMkLst>
        </pc:spChg>
      </pc:sldChg>
      <pc:sldChg chg="modSp">
        <pc:chgData name="Steven Breedlove" userId="b314080881f0c5b6" providerId="LiveId" clId="{A12B0285-A27D-4491-B46E-CD18D7DD38F2}" dt="2025-09-17T14:12:48.666" v="15" actId="20577"/>
        <pc:sldMkLst>
          <pc:docMk/>
          <pc:sldMk cId="3316738905" sldId="264"/>
        </pc:sldMkLst>
        <pc:spChg chg="mod">
          <ac:chgData name="Steven Breedlove" userId="b314080881f0c5b6" providerId="LiveId" clId="{A12B0285-A27D-4491-B46E-CD18D7DD38F2}" dt="2025-09-17T14:12:48.666" v="15" actId="20577"/>
          <ac:spMkLst>
            <pc:docMk/>
            <pc:sldMk cId="3316738905" sldId="264"/>
            <ac:spMk id="3" creationId="{1BB6F717-E9AA-C7E4-A9A8-68E1D68D7D4C}"/>
          </ac:spMkLst>
        </pc:spChg>
      </pc:sldChg>
      <pc:sldChg chg="modSp">
        <pc:chgData name="Steven Breedlove" userId="b314080881f0c5b6" providerId="LiveId" clId="{A12B0285-A27D-4491-B46E-CD18D7DD38F2}" dt="2025-09-17T14:12:57.921" v="20" actId="20577"/>
        <pc:sldMkLst>
          <pc:docMk/>
          <pc:sldMk cId="1480725784" sldId="265"/>
        </pc:sldMkLst>
        <pc:spChg chg="mod">
          <ac:chgData name="Steven Breedlove" userId="b314080881f0c5b6" providerId="LiveId" clId="{A12B0285-A27D-4491-B46E-CD18D7DD38F2}" dt="2025-09-17T14:12:57.921" v="20" actId="20577"/>
          <ac:spMkLst>
            <pc:docMk/>
            <pc:sldMk cId="1480725784" sldId="265"/>
            <ac:spMk id="3" creationId="{14A9343D-E868-287F-3BFB-B1C1E497C383}"/>
          </ac:spMkLst>
        </pc:spChg>
      </pc:sldChg>
      <pc:sldChg chg="modSp">
        <pc:chgData name="Steven Breedlove" userId="b314080881f0c5b6" providerId="LiveId" clId="{A12B0285-A27D-4491-B46E-CD18D7DD38F2}" dt="2025-09-17T14:13:10.935" v="25" actId="20577"/>
        <pc:sldMkLst>
          <pc:docMk/>
          <pc:sldMk cId="105746844" sldId="266"/>
        </pc:sldMkLst>
        <pc:spChg chg="mod">
          <ac:chgData name="Steven Breedlove" userId="b314080881f0c5b6" providerId="LiveId" clId="{A12B0285-A27D-4491-B46E-CD18D7DD38F2}" dt="2025-09-17T14:13:10.935" v="25" actId="20577"/>
          <ac:spMkLst>
            <pc:docMk/>
            <pc:sldMk cId="105746844" sldId="266"/>
            <ac:spMk id="3" creationId="{517DEA42-3BF5-F78F-E56D-899E48F38D0A}"/>
          </ac:spMkLst>
        </pc:spChg>
      </pc:sldChg>
      <pc:sldChg chg="modSp">
        <pc:chgData name="Steven Breedlove" userId="b314080881f0c5b6" providerId="LiveId" clId="{A12B0285-A27D-4491-B46E-CD18D7DD38F2}" dt="2025-09-17T14:13:19.888" v="30" actId="20577"/>
        <pc:sldMkLst>
          <pc:docMk/>
          <pc:sldMk cId="4270533585" sldId="267"/>
        </pc:sldMkLst>
        <pc:spChg chg="mod">
          <ac:chgData name="Steven Breedlove" userId="b314080881f0c5b6" providerId="LiveId" clId="{A12B0285-A27D-4491-B46E-CD18D7DD38F2}" dt="2025-09-17T14:13:19.888" v="30" actId="20577"/>
          <ac:spMkLst>
            <pc:docMk/>
            <pc:sldMk cId="4270533585" sldId="267"/>
            <ac:spMk id="3" creationId="{A6A4B962-3AC5-3C28-0EC1-C751E3267B6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653F3-7494-DCE3-EC8E-E80413466B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D92718-EFC4-C1F0-2BBA-16F7DE4C50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72FA8-6B2A-667D-6D1D-D096B8619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960A-C33E-4435-88C0-333F177114D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A985A2-FE20-2AA4-09E1-B86F857EC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D6E01-D51E-781D-24B1-8D320157A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8506-9483-479D-93C0-317BB0A8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40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D6A2D-268A-B7DD-D8A7-B2CEEC4A3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2FB607-A237-4BC9-9B28-EA12222845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6807C-E848-4445-C3B5-E62989D12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960A-C33E-4435-88C0-333F177114D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EDBED-2024-32CE-2E92-36AAC2CE1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C0B2C-29DF-BEDD-0606-0E06891FC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8506-9483-479D-93C0-317BB0A8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67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715678-3427-02F2-5B6B-891D0917DC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7F2E8E-6632-9312-5DD3-10E01F071E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49EAD4-3306-2C28-0989-95BF0FFC4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960A-C33E-4435-88C0-333F177114D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A843A2-CE40-BB7C-4B77-E505EC34A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65152-4B49-30D1-73A7-42701BE05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8506-9483-479D-93C0-317BB0A8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770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17C00-D6C0-8A90-6D15-470C5FD0A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7C1B8-453B-7E34-C36F-00FB0E7FF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D85295-750D-BE35-84BD-C5E52A12E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960A-C33E-4435-88C0-333F177114D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0DF5E-4E5F-8A6B-974D-D264EDDB0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AAC39-79D7-7AC3-EA7C-7B05ECA5A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8506-9483-479D-93C0-317BB0A8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86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253CF-6592-E1DB-8F97-B7E474837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FA3E1D-DDF3-0093-2B69-4D50DB79E2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0B633-1A49-A3ED-6CA1-5B6CF6F26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960A-C33E-4435-88C0-333F177114D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C9F4A-B4A2-D072-5FC7-5923EB193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5F78E-821A-A680-3DA0-BE065B75A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8506-9483-479D-93C0-317BB0A8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00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E01EA-658A-2241-3364-0370A3B8E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E9473-72C3-EA19-8A96-7AA4C5DE03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77B413-CF10-F884-DE4B-0D171DF8DE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5F1D39-111B-684A-FE49-39100186B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960A-C33E-4435-88C0-333F177114D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6DE86D-F6C3-E37C-F218-939ADBA50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B32ABF-7FFF-071B-486B-49E18FEE0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8506-9483-479D-93C0-317BB0A8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354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4B71F-AC19-E240-3C4C-D07559EFD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7F4193-1017-B128-D5FE-387DF28349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BA546E-818E-4C2B-5F64-B99937BCDD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2C620D-0023-C827-7ACC-5EBE61D61D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BCC675-42BC-EBF1-C2C1-9DAA9417E0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247EF6-8C52-648C-085F-D3E9ADE71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960A-C33E-4435-88C0-333F177114D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30824F-9F59-F9C9-DAE0-96D769B56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A56BCF-ABAA-7CDD-A9BC-FF3178DC1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8506-9483-479D-93C0-317BB0A8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02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76451-58A4-34FA-053A-5D10D4A34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F73AAC-3928-EC80-887E-4CFA8BE43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960A-C33E-4435-88C0-333F177114D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57891A-FA0B-C57F-0340-C9C0FE1F6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067119-6B03-DC77-9099-4DEBFB1E2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8506-9483-479D-93C0-317BB0A8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15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91FF83-B9FB-846A-03FF-45C135B7C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960A-C33E-4435-88C0-333F177114D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47B0C8-8D6E-7C2A-C096-DA0288B49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94280F-8DB0-5500-2F50-50B733F7D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8506-9483-479D-93C0-317BB0A8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646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4CA25-F553-7B80-3219-CE8E3851C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F2FD7-FE0E-4CB3-D77A-FE964D85A5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95B059-871A-8CD6-8EFB-EE7924A753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81C11C-8677-6071-68D5-712AF896F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960A-C33E-4435-88C0-333F177114D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E71EE6-9537-FAB5-58AF-D86EB93F0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0C2237-B1BE-4A9B-25A8-E48A69226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8506-9483-479D-93C0-317BB0A8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815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1BC1D-2AB2-A854-54AD-BBBAC46E7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BB7113-5085-1E20-315A-3FF73EC9B3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FCFE6C-DD2D-FD97-AFAC-B9046BAC6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489BDB-11F0-16A6-4E26-488B4FDE7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C960A-C33E-4435-88C0-333F177114D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B8750B-90AD-FD82-A635-08A2D88C8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7265C2-A3F0-6B46-3F35-38B0A48CC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48506-9483-479D-93C0-317BB0A8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799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F548A1-5942-1432-E5DD-03EE83F4C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921B6D-3CD0-0931-8F90-11CF95EC12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315E34-2AE1-5FAE-3919-8A234EBC88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8C960A-C33E-4435-88C0-333F177114D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DD655A-A569-3CB6-92CF-8F7D803EDE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8BDDD-2432-5BAD-7C11-4886E0040A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648506-9483-479D-93C0-317BB0A88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5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E417B-97B6-B280-A6FA-8C9432BF6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hand holding a piece of a puzzle&#10;&#10;AI-generated content may be incorrect.">
            <a:extLst>
              <a:ext uri="{FF2B5EF4-FFF2-40B4-BE49-F238E27FC236}">
                <a16:creationId xmlns:a16="http://schemas.microsoft.com/office/drawing/2014/main" id="{D81287E9-2D3E-DE49-24C8-D7659870BA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48760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09F20-CECC-7104-4848-390B20155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8000" b="1" dirty="0"/>
              <a:t>Relationship Evangelism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DEA42-3BF5-F78F-E56D-899E48F38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5400" b="1" dirty="0">
                <a:solidFill>
                  <a:srgbClr val="0070C0"/>
                </a:solidFill>
              </a:rPr>
              <a:t>#4 - Teach Them</a:t>
            </a:r>
          </a:p>
          <a:p>
            <a:r>
              <a:rPr lang="en-US" sz="5400" b="1" dirty="0"/>
              <a:t>Matthew 28:20 (NASB)</a:t>
            </a:r>
          </a:p>
          <a:p>
            <a:r>
              <a:rPr lang="en-US" sz="5400" b="1" baseline="30000" dirty="0"/>
              <a:t>20 </a:t>
            </a:r>
            <a:r>
              <a:rPr lang="en-US" sz="5400" b="1" u="sng" dirty="0">
                <a:solidFill>
                  <a:srgbClr val="0070C0"/>
                </a:solidFill>
              </a:rPr>
              <a:t>teaching them </a:t>
            </a:r>
            <a:r>
              <a:rPr lang="en-US" sz="5400" dirty="0"/>
              <a:t>to follow all that I commanded you; and behold, I am with you always, to the end of the age.”</a:t>
            </a:r>
          </a:p>
          <a:p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46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51403-66B1-8274-B171-4A59577A9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8000" b="1" dirty="0"/>
              <a:t>Relationship Evangelism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4B962-3AC5-3C28-0EC1-C751E3267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4800" b="1">
                <a:solidFill>
                  <a:srgbClr val="0070C0"/>
                </a:solidFill>
              </a:rPr>
              <a:t>#5 - Baptize </a:t>
            </a:r>
            <a:r>
              <a:rPr lang="en-US" sz="4800" b="1" dirty="0">
                <a:solidFill>
                  <a:srgbClr val="0070C0"/>
                </a:solidFill>
              </a:rPr>
              <a:t>Them</a:t>
            </a:r>
          </a:p>
          <a:p>
            <a:r>
              <a:rPr lang="en-US" sz="4800" b="1" dirty="0"/>
              <a:t>Matthew 28:19 (NASB)</a:t>
            </a:r>
          </a:p>
          <a:p>
            <a:r>
              <a:rPr lang="en-US" sz="4800" b="1" baseline="30000" dirty="0"/>
              <a:t>19 </a:t>
            </a:r>
            <a:r>
              <a:rPr lang="en-US" sz="4800" dirty="0"/>
              <a:t>Go, therefore, and make disciples of all the nations, </a:t>
            </a:r>
            <a:r>
              <a:rPr lang="en-US" sz="4800" b="1" u="sng" dirty="0">
                <a:solidFill>
                  <a:srgbClr val="0070C0"/>
                </a:solidFill>
              </a:rPr>
              <a:t>baptizing them </a:t>
            </a:r>
            <a:r>
              <a:rPr lang="en-US" sz="4800" dirty="0"/>
              <a:t>in the name of the Father and the Son and the Holy Spirit,</a:t>
            </a:r>
          </a:p>
          <a:p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533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8F846-3315-41BF-6F16-5EE71BE47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erson hugging a person in the clouds&#10;&#10;AI-generated content may be incorrect.">
            <a:extLst>
              <a:ext uri="{FF2B5EF4-FFF2-40B4-BE49-F238E27FC236}">
                <a16:creationId xmlns:a16="http://schemas.microsoft.com/office/drawing/2014/main" id="{9452572C-0AE7-8210-30FA-A758B5E91C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1363533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89B46-5C0A-781A-27BB-6FF119DB6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Ephesians 4:11-13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CFA72-661E-611B-1168-F39FAAA27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baseline="30000" dirty="0"/>
              <a:t>11 </a:t>
            </a:r>
            <a:r>
              <a:rPr lang="en-US" sz="4800" dirty="0"/>
              <a:t>And He gave some </a:t>
            </a:r>
            <a:r>
              <a:rPr lang="en-US" sz="4800" i="1" dirty="0"/>
              <a:t>as</a:t>
            </a:r>
            <a:r>
              <a:rPr lang="en-US" sz="4800" dirty="0"/>
              <a:t> apostles, some </a:t>
            </a:r>
            <a:r>
              <a:rPr lang="en-US" sz="4800" i="1" dirty="0"/>
              <a:t>as</a:t>
            </a:r>
            <a:r>
              <a:rPr lang="en-US" sz="4800" dirty="0"/>
              <a:t> prophets, some </a:t>
            </a:r>
            <a:r>
              <a:rPr lang="en-US" sz="4800" i="1" dirty="0"/>
              <a:t>as</a:t>
            </a:r>
            <a:r>
              <a:rPr lang="en-US" sz="4800" dirty="0"/>
              <a:t> evangelists, some </a:t>
            </a:r>
            <a:r>
              <a:rPr lang="en-US" sz="4800" i="1" dirty="0"/>
              <a:t>as</a:t>
            </a:r>
            <a:r>
              <a:rPr lang="en-US" sz="4800" dirty="0"/>
              <a:t> pastors and teachers, </a:t>
            </a:r>
            <a:r>
              <a:rPr lang="en-US" sz="4800" b="1" baseline="30000" dirty="0"/>
              <a:t>12 </a:t>
            </a:r>
            <a:r>
              <a:rPr lang="en-US" sz="4800" dirty="0"/>
              <a:t>for the equipping of the saints for the work of ministry, for the building up of the body of Christ; </a:t>
            </a:r>
          </a:p>
        </p:txBody>
      </p:sp>
    </p:spTree>
    <p:extLst>
      <p:ext uri="{BB962C8B-B14F-4D97-AF65-F5344CB8AC3E}">
        <p14:creationId xmlns:p14="http://schemas.microsoft.com/office/powerpoint/2010/main" val="3479274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4E14F-8F89-CF1A-F70D-65DF57819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Ephesians 4:11-13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CACFE-FC78-4BD6-8AE8-FA75144D9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baseline="30000" dirty="0"/>
              <a:t>13 </a:t>
            </a:r>
            <a:r>
              <a:rPr lang="en-US" sz="5400" dirty="0"/>
              <a:t>until we all attain to the unity of the faith, and of the knowledge of the Son of God, to a mature man, to the measure of the stature which belongs to the fullness of Christ.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678109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18435-CABC-BA8A-31FE-F60CA2FD8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book with light shining on it&#10;&#10;AI-generated content may be incorrect.">
            <a:extLst>
              <a:ext uri="{FF2B5EF4-FFF2-40B4-BE49-F238E27FC236}">
                <a16:creationId xmlns:a16="http://schemas.microsoft.com/office/drawing/2014/main" id="{81D9DEAE-6E2D-8126-EBCA-B07CC366D9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5E68E0E-11DD-F6A4-6594-F7B1EFAB2945}"/>
              </a:ext>
            </a:extLst>
          </p:cNvPr>
          <p:cNvSpPr txBox="1"/>
          <p:nvPr/>
        </p:nvSpPr>
        <p:spPr>
          <a:xfrm>
            <a:off x="0" y="0"/>
            <a:ext cx="121920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00" b="1" dirty="0">
                <a:ln w="381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What Is My Position?</a:t>
            </a:r>
          </a:p>
        </p:txBody>
      </p:sp>
    </p:spTree>
    <p:extLst>
      <p:ext uri="{BB962C8B-B14F-4D97-AF65-F5344CB8AC3E}">
        <p14:creationId xmlns:p14="http://schemas.microsoft.com/office/powerpoint/2010/main" val="2520748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13D5C-4C60-DA27-23DC-681ECAD4B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We All Have A Part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25D2A-1C04-69CD-A0C6-770A2F095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400" b="1" dirty="0"/>
              <a:t>1 Corinthians 12:16-17 (NASB)</a:t>
            </a:r>
          </a:p>
          <a:p>
            <a:r>
              <a:rPr lang="en-US" sz="4400" b="1" baseline="30000" dirty="0"/>
              <a:t>16 </a:t>
            </a:r>
            <a:r>
              <a:rPr lang="en-US" sz="4400" dirty="0"/>
              <a:t>And if the ear says, </a:t>
            </a:r>
            <a:r>
              <a:rPr lang="en-US" sz="4400" b="1" u="sng" dirty="0">
                <a:solidFill>
                  <a:srgbClr val="0070C0"/>
                </a:solidFill>
              </a:rPr>
              <a:t>“Because I am not an eye, I am not </a:t>
            </a:r>
            <a:r>
              <a:rPr lang="en-US" sz="4400" b="1" i="1" u="sng" dirty="0">
                <a:solidFill>
                  <a:srgbClr val="0070C0"/>
                </a:solidFill>
              </a:rPr>
              <a:t>a part</a:t>
            </a:r>
            <a:r>
              <a:rPr lang="en-US" sz="4400" b="1" u="sng" dirty="0">
                <a:solidFill>
                  <a:srgbClr val="0070C0"/>
                </a:solidFill>
              </a:rPr>
              <a:t> of the body,” </a:t>
            </a:r>
            <a:r>
              <a:rPr lang="en-US" sz="4400" dirty="0"/>
              <a:t>it is not for this reason any less </a:t>
            </a:r>
            <a:r>
              <a:rPr lang="en-US" sz="4400" i="1" dirty="0"/>
              <a:t>a part</a:t>
            </a:r>
            <a:r>
              <a:rPr lang="en-US" sz="4400" dirty="0"/>
              <a:t> of the body. </a:t>
            </a:r>
            <a:r>
              <a:rPr lang="en-US" sz="4400" b="1" baseline="30000" dirty="0"/>
              <a:t>17 </a:t>
            </a:r>
            <a:r>
              <a:rPr lang="en-US" sz="4400" dirty="0"/>
              <a:t>If the whole body were an eye, where would the hearing be? If the whole </a:t>
            </a:r>
            <a:r>
              <a:rPr lang="en-US" sz="4400" i="1" dirty="0"/>
              <a:t>body</a:t>
            </a:r>
            <a:r>
              <a:rPr lang="en-US" sz="4400" dirty="0"/>
              <a:t> were hearing, where would the sense of smell be?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102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C46EB-9A93-0374-2682-9F3984675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Universal Command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55DE7-20D2-520B-E4F5-C9A2EA6B0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Matthew 28:19-20 (NASB)</a:t>
            </a:r>
          </a:p>
          <a:p>
            <a:r>
              <a:rPr lang="en-US" sz="4000" b="1" baseline="30000" dirty="0"/>
              <a:t>19 </a:t>
            </a:r>
            <a:r>
              <a:rPr lang="en-US" sz="4000" b="1" u="sng" dirty="0">
                <a:solidFill>
                  <a:srgbClr val="0070C0"/>
                </a:solidFill>
              </a:rPr>
              <a:t>Go</a:t>
            </a:r>
            <a:r>
              <a:rPr lang="en-US" sz="4000" dirty="0"/>
              <a:t>, therefore, and </a:t>
            </a:r>
            <a:r>
              <a:rPr lang="en-US" sz="4000" b="1" u="sng" dirty="0">
                <a:solidFill>
                  <a:srgbClr val="0070C0"/>
                </a:solidFill>
              </a:rPr>
              <a:t>make disciples </a:t>
            </a:r>
            <a:r>
              <a:rPr lang="en-US" sz="4000" dirty="0"/>
              <a:t>of all the nations, </a:t>
            </a:r>
            <a:r>
              <a:rPr lang="en-US" sz="4000" b="1" u="sng" dirty="0">
                <a:solidFill>
                  <a:srgbClr val="0070C0"/>
                </a:solidFill>
              </a:rPr>
              <a:t>baptizing</a:t>
            </a:r>
            <a:r>
              <a:rPr lang="en-US" sz="4000" dirty="0"/>
              <a:t> them in the name of the Father and the Son and the Holy Spirit, </a:t>
            </a:r>
            <a:r>
              <a:rPr lang="en-US" sz="4000" b="1" baseline="30000" dirty="0"/>
              <a:t>20 </a:t>
            </a:r>
            <a:r>
              <a:rPr lang="en-US" sz="4000" b="1" u="sng" dirty="0">
                <a:solidFill>
                  <a:srgbClr val="0070C0"/>
                </a:solidFill>
              </a:rPr>
              <a:t>teaching</a:t>
            </a:r>
            <a:r>
              <a:rPr lang="en-US" sz="4000" dirty="0"/>
              <a:t> them to follow all that I commanded you; and behold, I am with you always, to the end of the age.”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682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1AB2F-C892-4AE5-0410-F8DF0B02D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8000" b="1" dirty="0"/>
              <a:t>Relationship Evangelism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3D6EC4-3A17-F8B1-B940-E79037648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rgbClr val="0070C0"/>
                </a:solidFill>
              </a:rPr>
              <a:t>#1 - Build a Relationship</a:t>
            </a:r>
          </a:p>
          <a:p>
            <a:r>
              <a:rPr lang="en-US" sz="4800" b="1" dirty="0"/>
              <a:t>John 1:41 (NASB)</a:t>
            </a:r>
          </a:p>
          <a:p>
            <a:r>
              <a:rPr lang="en-US" sz="4800" b="1" baseline="30000" dirty="0"/>
              <a:t>41 </a:t>
            </a:r>
            <a:r>
              <a:rPr lang="en-US" sz="4800" dirty="0"/>
              <a:t>He first *</a:t>
            </a:r>
            <a:r>
              <a:rPr lang="en-US" sz="4800" b="1" u="sng" dirty="0">
                <a:solidFill>
                  <a:srgbClr val="0070C0"/>
                </a:solidFill>
              </a:rPr>
              <a:t>found his own brother </a:t>
            </a:r>
            <a:r>
              <a:rPr lang="en-US" sz="4800" dirty="0"/>
              <a:t>Simon and *said to him, “We have found the Messiah” (which translated means Christ).</a:t>
            </a:r>
          </a:p>
          <a:p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96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0802E-FBAF-6B9D-AEF0-DF174D773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8000" b="1" dirty="0"/>
              <a:t>Relationship Evangelism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6F717-E9AA-C7E4-A9A8-68E1D68D7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4000" b="1" dirty="0">
                <a:solidFill>
                  <a:srgbClr val="0070C0"/>
                </a:solidFill>
              </a:rPr>
              <a:t>#2 - Invite</a:t>
            </a:r>
          </a:p>
          <a:p>
            <a:r>
              <a:rPr lang="en-US" sz="4000" b="1" dirty="0"/>
              <a:t>John 4:28-29 (NASB)</a:t>
            </a:r>
          </a:p>
          <a:p>
            <a:r>
              <a:rPr lang="en-US" sz="4000" b="1" baseline="30000" dirty="0"/>
              <a:t>28 </a:t>
            </a:r>
            <a:r>
              <a:rPr lang="en-US" sz="4000" dirty="0"/>
              <a:t>So the woman left her waterpot and went into the city, and *said to the people, </a:t>
            </a:r>
            <a:r>
              <a:rPr lang="en-US" sz="4000" b="1" baseline="30000" dirty="0"/>
              <a:t>29 </a:t>
            </a:r>
            <a:r>
              <a:rPr lang="en-US" sz="4000" b="1" u="sng" dirty="0">
                <a:solidFill>
                  <a:srgbClr val="0070C0"/>
                </a:solidFill>
              </a:rPr>
              <a:t>“Come, see </a:t>
            </a:r>
            <a:r>
              <a:rPr lang="en-US" sz="4000" dirty="0"/>
              <a:t>a Man who told me all the things that I have done; this is not the Christ, is He?”</a:t>
            </a:r>
          </a:p>
          <a:p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73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345D0-F8C4-F162-0826-DA8C03CAD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8000" b="1" dirty="0"/>
              <a:t>Relationship Evangelism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9343D-E868-287F-3BFB-B1C1E497C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rgbClr val="0070C0"/>
                </a:solidFill>
              </a:rPr>
              <a:t>#3 - Welcome Them</a:t>
            </a:r>
          </a:p>
          <a:p>
            <a:r>
              <a:rPr lang="en-US" sz="4800" b="1" dirty="0"/>
              <a:t>Hebrews 13:2 (NASB)</a:t>
            </a:r>
          </a:p>
          <a:p>
            <a:r>
              <a:rPr lang="en-US" sz="4800" b="1" baseline="30000" dirty="0"/>
              <a:t>2 </a:t>
            </a:r>
            <a:r>
              <a:rPr lang="en-US" sz="4800" dirty="0"/>
              <a:t>Do not neglect </a:t>
            </a:r>
            <a:r>
              <a:rPr lang="en-US" sz="4800" b="1" u="sng" dirty="0">
                <a:solidFill>
                  <a:srgbClr val="0070C0"/>
                </a:solidFill>
              </a:rPr>
              <a:t>hospitality to strangers</a:t>
            </a:r>
            <a:r>
              <a:rPr lang="en-US" sz="4800" dirty="0"/>
              <a:t>, for by this some have entertained angels without knowing it.</a:t>
            </a:r>
          </a:p>
          <a:p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725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447</Words>
  <Application>Microsoft Office PowerPoint</Application>
  <PresentationFormat>Widescreen</PresentationFormat>
  <Paragraphs>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PowerPoint Presentation</vt:lpstr>
      <vt:lpstr>Ephesians 4:11-13</vt:lpstr>
      <vt:lpstr>Ephesians 4:11-13</vt:lpstr>
      <vt:lpstr>PowerPoint Presentation</vt:lpstr>
      <vt:lpstr>We All Have A Part</vt:lpstr>
      <vt:lpstr>Universal Command</vt:lpstr>
      <vt:lpstr>Relationship Evangelism</vt:lpstr>
      <vt:lpstr>Relationship Evangelism</vt:lpstr>
      <vt:lpstr>Relationship Evangelism</vt:lpstr>
      <vt:lpstr>Relationship Evangelism</vt:lpstr>
      <vt:lpstr>Relationship Evangelism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 Breedlove</dc:creator>
  <cp:lastModifiedBy>Steven Breedlove</cp:lastModifiedBy>
  <cp:revision>1</cp:revision>
  <dcterms:created xsi:type="dcterms:W3CDTF">2025-09-17T13:30:18Z</dcterms:created>
  <dcterms:modified xsi:type="dcterms:W3CDTF">2025-09-17T14:13:20Z</dcterms:modified>
</cp:coreProperties>
</file>