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6A889-77B1-6812-41A6-0098449F3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1A18D-2357-4EC4-B87D-8A6923AE8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3268A-DBD9-1A43-FB27-F95F8806C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A62D0-3ED2-855D-0891-46BDAE4EC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B67D4-94E4-38F8-3620-BD98EC47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2EE74-5D30-396F-D6B0-D63E7683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07179-09AB-C905-255B-95DACDE3E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1159D-923D-F89B-E15D-CF7ACC41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FD441-993B-5990-6266-8C2C009CF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A6911-F446-389D-A63E-6F069B52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0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ACD46D-94D3-39EF-A1C6-4F134BA731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1D40ED-2900-D738-3F55-232BC2FF8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ADFE2-C405-D870-C615-ADC922A26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22D61-CA5E-33FD-4F87-C0B7B347E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0C8D8-897F-9F8F-96BA-D7FC0C76A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9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A3A80-C0B0-C355-E6E4-65F16F5A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7BD81-5505-5EDC-E828-7DA231599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11EAE-4901-7CE0-5A34-2CB3A34F2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B71BB-B741-12F9-169D-590F7594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F585C-99BF-9769-4974-0FBE5FA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4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0A27-37E5-1BD6-348A-BC1416EBA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DD860-264F-233A-6CFE-61897F3A2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2F601-556B-5D5F-F837-63C5FC2A3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D608-1C18-3ABF-B9BF-5A3CF31DD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A7D30-6CDB-615A-0715-483306AAF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6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8947E-5E19-B3CE-0E03-AB7E2916C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73C2E-08EF-7698-4EA8-DB2EDF2C94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D6C1D0-3270-0B62-C49D-8DC9536CB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9D182-FC39-C35A-7112-329DC7D3E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21817-931A-7896-2EA2-F29DA99BF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393AD-432D-F781-8013-C67CF22ED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2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33CC-F836-CA36-A515-60CE91D76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DDE1F-035F-BED6-7188-E766A6080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1872CE-E28A-34B2-F9B0-0103CA330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A6D2E0-4668-5AD6-E917-62BBD43902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8A3482-AC4B-42EE-482A-42FCF89BB8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E41F09-E01E-C487-BD48-F0A9FDF87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C2D4E6-6913-9C98-7569-B84A12A1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993D7E-8297-EF67-5557-942BE580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245A3-D165-116C-AA42-F0C0F956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3BBCB-9BD4-4B78-87EA-32F92ED42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96816-C487-14CA-5481-4A8734980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EAF13-E4FB-005C-7C4B-E05C20AC7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62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630AB5-369D-1BB0-99D3-583C0A78A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8843C5-B1E9-AC1A-8C83-49725D0EB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74863F-E9A8-4068-7CDA-4F1B33501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7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FCB42-2F35-7842-AE11-CDEDC8918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B83A5-1425-2FF2-C504-111DA8EFE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6DCE7-EEE1-5528-1100-39E7EF6AF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3F093-A7D9-1A33-508A-87C06D7AC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E9FC7-A620-6C80-C8CA-40C18C26A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5FF8FB-267F-0C33-BB0F-004689045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49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7E2C-0F3E-0641-CB07-30A4F2A0B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EAD021-E594-59D7-A9F1-91D51FF0A5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6D04C8-FDD5-A099-A287-C4C58C015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73B1B-8263-9DD9-99F9-47ECA49F8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A2139-0483-0778-65E3-70A58673B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ABC2BB-6E1A-9CFE-DCA0-9021B581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6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D9564E-CA94-4630-F4A5-6E7BAB2FD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170617-67EA-0673-EE26-3A23A87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1DB8A-26F1-90B4-ABA4-BA762673FF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5DD68D-4BD8-46C6-B149-EE3998662CF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72B97-38BA-B038-0982-18BE8A5E5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A5426-AE52-6626-AFF5-37B0CD2DED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E5D11-AC6C-44FB-B03B-ED205CCF9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6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6AA7525-7D6B-9061-52B2-DCACDA0DD8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" r="-1" b="-1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01646EA-9D4B-652D-FAE6-D4AB5E84607E}"/>
              </a:ext>
            </a:extLst>
          </p:cNvPr>
          <p:cNvSpPr txBox="1"/>
          <p:nvPr/>
        </p:nvSpPr>
        <p:spPr>
          <a:xfrm>
            <a:off x="0" y="0"/>
            <a:ext cx="121920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ln w="381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Knowing We Have Received God’s Promises</a:t>
            </a:r>
          </a:p>
        </p:txBody>
      </p:sp>
    </p:spTree>
    <p:extLst>
      <p:ext uri="{BB962C8B-B14F-4D97-AF65-F5344CB8AC3E}">
        <p14:creationId xmlns:p14="http://schemas.microsoft.com/office/powerpoint/2010/main" val="1625584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99783-BA29-481B-F63B-4A2096B83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God is Not Slow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94835-AF88-525C-1704-70573F210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2 Peter 3:9 (NASB)</a:t>
            </a:r>
          </a:p>
          <a:p>
            <a:r>
              <a:rPr lang="en-US" sz="4800" b="1" baseline="30000" dirty="0"/>
              <a:t>9 </a:t>
            </a:r>
            <a:r>
              <a:rPr lang="en-US" sz="4800" b="1" u="sng" dirty="0">
                <a:solidFill>
                  <a:srgbClr val="0070C0"/>
                </a:solidFill>
              </a:rPr>
              <a:t>The Lord is not slow </a:t>
            </a:r>
            <a:r>
              <a:rPr lang="en-US" sz="4800" dirty="0"/>
              <a:t>about His promise, as some count slowness, but is patient toward you, not willing for any to perish, but for all to come to repentance.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6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4E35-8E77-AD51-E27F-8BC71165C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bright light above the earth&#10;&#10;AI-generated content may be incorrect.">
            <a:extLst>
              <a:ext uri="{FF2B5EF4-FFF2-40B4-BE49-F238E27FC236}">
                <a16:creationId xmlns:a16="http://schemas.microsoft.com/office/drawing/2014/main" id="{E51959A0-207F-6B86-A6DA-64DC019D93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B45C8A-C3E8-163B-5710-256334A5B243}"/>
              </a:ext>
            </a:extLst>
          </p:cNvPr>
          <p:cNvSpPr txBox="1"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 Corinthians 15:52</a:t>
            </a:r>
          </a:p>
          <a:p>
            <a:pPr algn="ctr"/>
            <a:r>
              <a:rPr lang="en-US" sz="6000" b="1" baseline="30000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52 </a:t>
            </a:r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 a moment, in the twinkling of an eye, at the last trumpet; for the trumpet will sound, and the dead will be raised imperishable, and we will be changed.</a:t>
            </a:r>
          </a:p>
        </p:txBody>
      </p:sp>
    </p:spTree>
    <p:extLst>
      <p:ext uri="{BB962C8B-B14F-4D97-AF65-F5344CB8AC3E}">
        <p14:creationId xmlns:p14="http://schemas.microsoft.com/office/powerpoint/2010/main" val="145805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1B5FC-6C6F-1947-2003-185C7071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Ephesians 1:13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C0BF2-3316-C94D-E101-CC71F4ECD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baseline="30000" dirty="0"/>
              <a:t>13 </a:t>
            </a:r>
            <a:r>
              <a:rPr lang="en-US" sz="5400" dirty="0"/>
              <a:t>In Him, you also, after listening to the message of truth, the gospel of your salvation—having also believed, </a:t>
            </a:r>
            <a:r>
              <a:rPr lang="en-US" sz="5400" b="1" u="sng" dirty="0">
                <a:solidFill>
                  <a:srgbClr val="0070C0"/>
                </a:solidFill>
              </a:rPr>
              <a:t>you were sealed in Him with the Holy Spirit of the promise,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8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F8D1E-025F-AC91-53AE-B801E77A9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and person with arms outstretched&#10;&#10;AI-generated content may be incorrect.">
            <a:extLst>
              <a:ext uri="{FF2B5EF4-FFF2-40B4-BE49-F238E27FC236}">
                <a16:creationId xmlns:a16="http://schemas.microsoft.com/office/drawing/2014/main" id="{A2F264F0-09B3-A56D-BCE8-43E670F837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D861D4D-6176-39B0-BFE5-E0FD70465BD0}"/>
              </a:ext>
            </a:extLst>
          </p:cNvPr>
          <p:cNvSpPr txBox="1"/>
          <p:nvPr/>
        </p:nvSpPr>
        <p:spPr>
          <a:xfrm>
            <a:off x="0" y="0"/>
            <a:ext cx="12192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How We Know</a:t>
            </a:r>
          </a:p>
        </p:txBody>
      </p:sp>
    </p:spTree>
    <p:extLst>
      <p:ext uri="{BB962C8B-B14F-4D97-AF65-F5344CB8AC3E}">
        <p14:creationId xmlns:p14="http://schemas.microsoft.com/office/powerpoint/2010/main" val="417549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2EC2A-D1BD-92B8-5180-3E3CC430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We Have the Holy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5B707-7909-CA5B-1A76-043D512B0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2 Corinthians 1:21-22 (NASB)</a:t>
            </a:r>
          </a:p>
          <a:p>
            <a:r>
              <a:rPr lang="en-US" sz="4800" b="1" baseline="30000" dirty="0"/>
              <a:t>21 </a:t>
            </a:r>
            <a:r>
              <a:rPr lang="en-US" sz="4800" dirty="0"/>
              <a:t>Now He who establishes us with you in Christ and anointed us is God, </a:t>
            </a:r>
            <a:r>
              <a:rPr lang="en-US" sz="4800" b="1" baseline="30000" dirty="0"/>
              <a:t>22 </a:t>
            </a:r>
            <a:r>
              <a:rPr lang="en-US" sz="4800" dirty="0"/>
              <a:t>who also sealed us and </a:t>
            </a:r>
            <a:r>
              <a:rPr lang="en-US" sz="4800" b="1" u="sng" dirty="0">
                <a:solidFill>
                  <a:srgbClr val="0070C0"/>
                </a:solidFill>
              </a:rPr>
              <a:t>gave </a:t>
            </a:r>
            <a:r>
              <a:rPr lang="en-US" sz="4800" b="1" i="1" u="sng" dirty="0">
                <a:solidFill>
                  <a:srgbClr val="0070C0"/>
                </a:solidFill>
              </a:rPr>
              <a:t>us</a:t>
            </a:r>
            <a:r>
              <a:rPr lang="en-US" sz="4800" b="1" u="sng" dirty="0">
                <a:solidFill>
                  <a:srgbClr val="0070C0"/>
                </a:solidFill>
              </a:rPr>
              <a:t> the Spirit </a:t>
            </a:r>
            <a:r>
              <a:rPr lang="en-US" sz="4800" dirty="0"/>
              <a:t>in our hearts as a pledge.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43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E5DD1-B3BF-4511-067B-26A46E3D6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Spirit Dwells in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D825D-E50F-1AC9-02D8-4BD41DC26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Romans 8:9 (NASB)</a:t>
            </a:r>
          </a:p>
          <a:p>
            <a:r>
              <a:rPr lang="en-US" sz="4800" b="1" baseline="30000" dirty="0"/>
              <a:t>9 </a:t>
            </a:r>
            <a:r>
              <a:rPr lang="en-US" sz="4800" dirty="0"/>
              <a:t>However, you are not in the flesh but in the Spirit, if indeed the </a:t>
            </a:r>
            <a:r>
              <a:rPr lang="en-US" sz="4800" b="1" u="sng" dirty="0">
                <a:solidFill>
                  <a:srgbClr val="0070C0"/>
                </a:solidFill>
              </a:rPr>
              <a:t>Spirit of God dwells in you</a:t>
            </a:r>
            <a:r>
              <a:rPr lang="en-US" sz="4800" dirty="0"/>
              <a:t>. But if anyone does not have the Spirit of Christ, he does not belong to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99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27096-F85E-2699-F1E6-010374BE0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We Are Sealed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58D07-0DB4-F33D-A53E-99D4C19E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Ephesians 4:30 (NASB)</a:t>
            </a:r>
          </a:p>
          <a:p>
            <a:r>
              <a:rPr lang="en-US" sz="5400" b="1" baseline="30000" dirty="0"/>
              <a:t>30 </a:t>
            </a:r>
            <a:r>
              <a:rPr lang="en-US" sz="5400" dirty="0"/>
              <a:t>Do not grieve the Holy Spirit of God, by whom </a:t>
            </a:r>
            <a:r>
              <a:rPr lang="en-US" sz="5400" b="1" u="sng" dirty="0">
                <a:solidFill>
                  <a:srgbClr val="0070C0"/>
                </a:solidFill>
              </a:rPr>
              <a:t>you were sealed </a:t>
            </a:r>
            <a:r>
              <a:rPr lang="en-US" sz="5400" dirty="0"/>
              <a:t>for the day of redemption.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29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A2005-108A-0EED-1FC2-8C85EE082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We Are God’s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F054E-19E2-8F9D-C503-29A7B81E2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dirty="0"/>
              <a:t>Jeremiah 32:9-10 (NASB)</a:t>
            </a:r>
          </a:p>
          <a:p>
            <a:r>
              <a:rPr lang="en-US" sz="4000" b="1" baseline="30000" dirty="0"/>
              <a:t>9 </a:t>
            </a:r>
            <a:r>
              <a:rPr lang="en-US" sz="4000" dirty="0"/>
              <a:t>“So, </a:t>
            </a:r>
            <a:r>
              <a:rPr lang="en-US" sz="4000" b="1" u="sng" dirty="0">
                <a:solidFill>
                  <a:srgbClr val="0070C0"/>
                </a:solidFill>
              </a:rPr>
              <a:t>I bought the field </a:t>
            </a:r>
            <a:r>
              <a:rPr lang="en-US" sz="4000" dirty="0"/>
              <a:t>which was in Anathoth from </a:t>
            </a:r>
            <a:r>
              <a:rPr lang="en-US" sz="4000" dirty="0" err="1"/>
              <a:t>Hanamel</a:t>
            </a:r>
            <a:r>
              <a:rPr lang="en-US" sz="4000" dirty="0"/>
              <a:t> my uncle’s son, and I weighed out the silver for him, seventeen shekels of silver. </a:t>
            </a:r>
            <a:r>
              <a:rPr lang="en-US" sz="4000" b="1" baseline="30000" dirty="0"/>
              <a:t>10 </a:t>
            </a:r>
            <a:r>
              <a:rPr lang="en-US" sz="4000" dirty="0"/>
              <a:t>And </a:t>
            </a:r>
            <a:r>
              <a:rPr lang="en-US" sz="4000" b="1" u="sng" dirty="0">
                <a:solidFill>
                  <a:srgbClr val="0070C0"/>
                </a:solidFill>
              </a:rPr>
              <a:t>I signed and sealed the deed</a:t>
            </a:r>
            <a:r>
              <a:rPr lang="en-US" sz="4000" dirty="0"/>
              <a:t>, and called in witnesses, and weighed out the silver on the scales.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58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D663A-F7E0-798B-570C-7E7CEBE41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Cannot Be Taken 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5B971-F2A3-F07F-0CA1-36BE92B33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Romans 8:38-39 (NASB)</a:t>
            </a:r>
          </a:p>
          <a:p>
            <a:r>
              <a:rPr lang="en-US" sz="4000" b="1" baseline="30000" dirty="0"/>
              <a:t>38 </a:t>
            </a:r>
            <a:r>
              <a:rPr lang="en-US" sz="4000" dirty="0"/>
              <a:t>For I am convinced that neither death, nor life, nor angels, nor principalities, nor things present, nor things to come, nor powers, </a:t>
            </a:r>
            <a:r>
              <a:rPr lang="en-US" sz="4000" b="1" baseline="30000" dirty="0"/>
              <a:t>39 </a:t>
            </a:r>
            <a:r>
              <a:rPr lang="en-US" sz="4000" b="1" u="sng" dirty="0">
                <a:solidFill>
                  <a:srgbClr val="0070C0"/>
                </a:solidFill>
              </a:rPr>
              <a:t>nor height, nor depth, nor any other created thing will be able to separate us from the love of God</a:t>
            </a:r>
            <a:r>
              <a:rPr lang="en-US" sz="4000" dirty="0"/>
              <a:t> that is in Christ Jesus our Lord.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58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1472B-CA5D-7EBA-24DD-46ECF8C63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b="1" dirty="0"/>
              <a:t>Looking Toward the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01399-A5BA-7D5E-B899-3A8A29F23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Romans 8:23 (NASB)</a:t>
            </a:r>
          </a:p>
          <a:p>
            <a:r>
              <a:rPr lang="en-US" sz="4400" b="1" baseline="30000" dirty="0"/>
              <a:t>23 </a:t>
            </a:r>
            <a:r>
              <a:rPr lang="en-US" sz="4400" dirty="0"/>
              <a:t>And not only </a:t>
            </a:r>
            <a:r>
              <a:rPr lang="en-US" sz="4400" i="1" dirty="0"/>
              <a:t>that</a:t>
            </a:r>
            <a:r>
              <a:rPr lang="en-US" sz="4400" dirty="0"/>
              <a:t>, but also, we ourselves, having the first fruits of the Spirit, even we ourselves groan within ourselves, </a:t>
            </a:r>
            <a:r>
              <a:rPr lang="en-US" sz="4400" b="1" u="sng" dirty="0">
                <a:solidFill>
                  <a:srgbClr val="0070C0"/>
                </a:solidFill>
              </a:rPr>
              <a:t>waiting eagerly for </a:t>
            </a:r>
            <a:r>
              <a:rPr lang="en-US" sz="4400" b="1" i="1" u="sng" dirty="0">
                <a:solidFill>
                  <a:srgbClr val="0070C0"/>
                </a:solidFill>
              </a:rPr>
              <a:t>our</a:t>
            </a:r>
            <a:r>
              <a:rPr lang="en-US" sz="4400" b="1" u="sng" dirty="0">
                <a:solidFill>
                  <a:srgbClr val="0070C0"/>
                </a:solidFill>
              </a:rPr>
              <a:t> adoption as sons </a:t>
            </a:r>
            <a:r>
              <a:rPr lang="en-US" sz="4400" b="1" i="1" u="sng" dirty="0">
                <a:solidFill>
                  <a:srgbClr val="0070C0"/>
                </a:solidFill>
              </a:rPr>
              <a:t>and daughters</a:t>
            </a:r>
            <a:r>
              <a:rPr lang="en-US" sz="4400" b="1" u="sng" dirty="0">
                <a:solidFill>
                  <a:srgbClr val="0070C0"/>
                </a:solidFill>
              </a:rPr>
              <a:t>,</a:t>
            </a:r>
            <a:r>
              <a:rPr lang="en-US" sz="4400" dirty="0"/>
              <a:t> the redemption of our body.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10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444</Words>
  <Application>Microsoft Office PowerPoint</Application>
  <PresentationFormat>Widescreen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PowerPoint Presentation</vt:lpstr>
      <vt:lpstr>Ephesians 1:13</vt:lpstr>
      <vt:lpstr>PowerPoint Presentation</vt:lpstr>
      <vt:lpstr>We Have the Holy Spirit</vt:lpstr>
      <vt:lpstr>Spirit Dwells in Us</vt:lpstr>
      <vt:lpstr>We Are Sealed</vt:lpstr>
      <vt:lpstr>We Are God’s</vt:lpstr>
      <vt:lpstr>Cannot Be Taken Away</vt:lpstr>
      <vt:lpstr>Looking Toward the Promises</vt:lpstr>
      <vt:lpstr>God is Not Slow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2025-09-09T15:13:08Z</dcterms:created>
  <dcterms:modified xsi:type="dcterms:W3CDTF">2025-09-09T15:59:52Z</dcterms:modified>
</cp:coreProperties>
</file>