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FD870-73E8-3C00-B8E3-847D340F6D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192EE-9986-6A56-AB0E-920249D88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4A1D6-77C6-9777-AEB5-6FEE37EBC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A7B82-EBB0-57A5-DB20-8DDF2EAD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BD3C47-5D13-A5A6-E8C3-DE5ECEA2B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19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C8251-5BC8-68E9-D420-5DB401E2A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3EC6A-3005-9BF6-73AC-9E9B23CBFE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FF911-A6BB-DA4C-6ACB-7C70F76B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EEC58-DE61-3FC4-81B6-D88FC6729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7D50E8-7D08-019D-EF5D-3D39D421A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30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E95ACB-8DC7-812B-936F-DE61115EBC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1A71CF-7A08-B34B-9024-D55C3F0FC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695CC-A9CA-BE5E-3284-632FF4718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52A7C-12F7-BD07-F2FF-1896FA8D3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604D3-213B-3DF5-EA7C-044F0682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9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C665B-BCE8-533F-7956-B6611A093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08FB-2B67-129A-F19B-8756E12DD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742CD8-6E25-0BD9-DF51-3FB9E96D8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C1510-7DD0-939B-0943-3571FDAB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D2954-EA69-4B5B-6582-B07E14FA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E7BA-FE69-1FE4-C071-04BB6077F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BE75AC-DB37-455D-ADD0-40608198B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39C67-71BC-B6D7-33D4-B6ED3B474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DAD92-C207-4068-A628-37F3937C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42CD5-46DF-6C8A-F556-698C54F5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17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AB0A-25B2-DD72-8AA5-EAB54DA2C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74D5E-F860-92A4-428E-CDFC0FD558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38D03-D912-3E32-19B2-03A36248D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7171CE-3868-AEB5-EB93-8F8E1E949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1A0C5-0004-1901-8A0B-894777F8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855D4-C2F5-21A3-3EB8-C9CB3164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3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AB1A9-F96C-E7D1-CBE5-54B27EFFF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69DAA-F561-5D3C-31E4-BF34B77BE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43204-EE2B-2AB2-FAD0-B82733E7B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B9602-B39F-0F7D-C0DA-044B6B971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4FEA55-49AB-294A-F63D-566D3A057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351EF6-0E84-54DA-748A-A7EECC5A8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12CCB3-D9BB-A70A-6D13-A7CCA5333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DBA669-5CFD-5D3E-F065-5525B0C1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61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AB693-9307-06ED-85D2-901016E68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2F9196-F2E2-D7BE-1FBB-9FAC50C01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FDAD4-585F-BDC2-DCD5-8C849AE2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C8B93E-35B4-1DCB-A003-03305E73A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6F9036-A9AF-6B79-DA82-22E989D42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2A2ECE-489C-237C-BEDD-6C93AB07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202F1B-0F5F-D0DB-55E6-22D9BC785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11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1D64C-FB1D-6CE1-1B98-110098AE9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1D927-773D-AE1F-9AFF-F9A5500E1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74256F-C2B9-1BC3-B9A8-A537C59AD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97B5A-DBF2-D06B-5562-9C5AA97F9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D0A23-5C7E-3E4F-AAB7-4C6E6138E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616F0-2F41-4BA2-FB86-5BD819D2F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1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BEB50-2339-F0DD-853A-6AB273EAA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FDD018-FA98-5451-C23C-28FFE9350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365A54-90A4-FA7F-23CA-3BCB442BB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485ABF-9A45-6396-5EEA-C94AD06E2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4D44A-B0EA-2933-75F6-8DC933E7D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49C8B0-0EA5-0FFF-3DF0-FB02F1CED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5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D7EDE0-8342-0C75-1EA0-734AD59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AC1D9-CE10-CD5B-0BB7-1CC21BD62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044D8-BADE-BBB7-2728-BB645E666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EABF2A-D849-4DA0-BC49-082E7634E8E2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5E52E-9A1B-69EE-94AA-DFFAAB632F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F494F-709F-62B8-FE71-5B78B3D4A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8B35A9-5EF2-491F-BABE-D25DD2AEF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9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EB782-9850-4699-984A-956B96554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tairway leading to the sky&#10;&#10;AI-generated content may be incorrect.">
            <a:extLst>
              <a:ext uri="{FF2B5EF4-FFF2-40B4-BE49-F238E27FC236}">
                <a16:creationId xmlns:a16="http://schemas.microsoft.com/office/drawing/2014/main" id="{935CCD40-BF49-9F20-6EA7-CD76C6A121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E8A93-F1E2-51F7-E3CE-AB4E3DFEE030}"/>
              </a:ext>
            </a:extLst>
          </p:cNvPr>
          <p:cNvSpPr txBox="1"/>
          <p:nvPr/>
        </p:nvSpPr>
        <p:spPr>
          <a:xfrm>
            <a:off x="0" y="0"/>
            <a:ext cx="1219199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8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The Grounds of Our Inheritance</a:t>
            </a:r>
          </a:p>
        </p:txBody>
      </p:sp>
    </p:spTree>
    <p:extLst>
      <p:ext uri="{BB962C8B-B14F-4D97-AF65-F5344CB8AC3E}">
        <p14:creationId xmlns:p14="http://schemas.microsoft.com/office/powerpoint/2010/main" val="1279641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F49F-C6B1-6FE1-CC41-B59F8F3AE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Heirs With Christ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FDD26-0116-D367-4BA4-A0E53DF36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Romans 8:17 (NASB)</a:t>
            </a:r>
          </a:p>
          <a:p>
            <a:r>
              <a:rPr lang="en-US" sz="5400" b="1" baseline="30000" dirty="0"/>
              <a:t>17 </a:t>
            </a:r>
            <a:r>
              <a:rPr lang="en-US" sz="5400" dirty="0"/>
              <a:t>and if children, heirs also, heirs of God and </a:t>
            </a:r>
            <a:r>
              <a:rPr lang="en-US" sz="5400" b="1" u="sng" dirty="0">
                <a:solidFill>
                  <a:srgbClr val="0070C0"/>
                </a:solidFill>
              </a:rPr>
              <a:t>fellow heirs with Christ,</a:t>
            </a:r>
            <a:r>
              <a:rPr lang="en-US" sz="5400" dirty="0"/>
              <a:t> if indeed we suffer with </a:t>
            </a:r>
            <a:r>
              <a:rPr lang="en-US" sz="5400" i="1" dirty="0"/>
              <a:t>Him</a:t>
            </a:r>
            <a:r>
              <a:rPr lang="en-US" sz="5400" dirty="0"/>
              <a:t> so that we may also be glorified with </a:t>
            </a:r>
            <a:r>
              <a:rPr lang="en-US" sz="5400" i="1" dirty="0"/>
              <a:t>Him</a:t>
            </a:r>
            <a:r>
              <a:rPr lang="en-US" sz="5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836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BFA5-87C9-EF54-6AC7-8361A9B3D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Who Are 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D22CF5-1371-6258-6A6E-E1891840D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dirty="0"/>
              <a:t>Genesis 26:4 (NASB)</a:t>
            </a:r>
          </a:p>
          <a:p>
            <a:r>
              <a:rPr lang="en-US" sz="4800" b="1" baseline="30000" dirty="0"/>
              <a:t>4 </a:t>
            </a:r>
            <a:r>
              <a:rPr lang="en-US" sz="4800" dirty="0"/>
              <a:t>I will multiply your descendants as the stars of heaven, and will give your descendants all these lands; and by your descendants </a:t>
            </a:r>
            <a:r>
              <a:rPr lang="en-US" sz="4800" b="1" u="sng" dirty="0">
                <a:solidFill>
                  <a:srgbClr val="0070C0"/>
                </a:solidFill>
              </a:rPr>
              <a:t>all the nations of the earth shall be blessed,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2F29F-239D-6085-A3A6-48FE0FA40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un shining through the clouds&#10;&#10;AI-generated content may be incorrect.">
            <a:extLst>
              <a:ext uri="{FF2B5EF4-FFF2-40B4-BE49-F238E27FC236}">
                <a16:creationId xmlns:a16="http://schemas.microsoft.com/office/drawing/2014/main" id="{1B34585B-3703-D034-E482-A1D007F9A9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0"/>
            <a:ext cx="6096000" cy="686117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9CCB2B-EFB1-07A9-1730-36283967CFBB}"/>
              </a:ext>
            </a:extLst>
          </p:cNvPr>
          <p:cNvSpPr txBox="1"/>
          <p:nvPr/>
        </p:nvSpPr>
        <p:spPr>
          <a:xfrm>
            <a:off x="0" y="0"/>
            <a:ext cx="60960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Romans 4:20-21</a:t>
            </a:r>
          </a:p>
          <a:p>
            <a:pPr algn="ctr"/>
            <a:endParaRPr lang="en-US" sz="4000" b="1" baseline="30000" dirty="0">
              <a:ln w="19050"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  <a:p>
            <a:pPr algn="ctr"/>
            <a:r>
              <a:rPr lang="en-US" sz="5400" b="1" baseline="30000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21 </a:t>
            </a:r>
            <a:r>
              <a:rPr lang="en-US" sz="54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and being fully assured that what </a:t>
            </a:r>
            <a:r>
              <a:rPr lang="en-US" sz="5400" b="1" i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God</a:t>
            </a:r>
            <a:r>
              <a:rPr lang="en-US" sz="5400" b="1" dirty="0">
                <a:ln w="19050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 had promised, He was able also to perform.</a:t>
            </a:r>
          </a:p>
        </p:txBody>
      </p:sp>
    </p:spTree>
    <p:extLst>
      <p:ext uri="{BB962C8B-B14F-4D97-AF65-F5344CB8AC3E}">
        <p14:creationId xmlns:p14="http://schemas.microsoft.com/office/powerpoint/2010/main" val="317236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2DD7A-D164-1275-3C8B-B9DD92A1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1:10-13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2B007-1B3B-0577-5667-1AC9C5064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400" b="1" baseline="30000" dirty="0"/>
              <a:t>10 </a:t>
            </a:r>
            <a:r>
              <a:rPr lang="en-US" sz="4400" dirty="0"/>
              <a:t>regarding </a:t>
            </a:r>
            <a:r>
              <a:rPr lang="en-US" sz="4400" i="1" dirty="0"/>
              <a:t>His</a:t>
            </a:r>
            <a:r>
              <a:rPr lang="en-US" sz="4400" dirty="0"/>
              <a:t> plan of the fullness of the times, to bring all things together in Christ, things in the heavens and things on the earth. </a:t>
            </a:r>
            <a:r>
              <a:rPr lang="en-US" sz="4400" b="1" baseline="30000" dirty="0"/>
              <a:t>11 </a:t>
            </a:r>
            <a:r>
              <a:rPr lang="en-US" sz="4400" dirty="0"/>
              <a:t>In Him we also have obtained an inheritance, having been predestined according to the purpose of Him who works all things in accordance with the plan of His will, </a:t>
            </a:r>
          </a:p>
        </p:txBody>
      </p:sp>
    </p:spTree>
    <p:extLst>
      <p:ext uri="{BB962C8B-B14F-4D97-AF65-F5344CB8AC3E}">
        <p14:creationId xmlns:p14="http://schemas.microsoft.com/office/powerpoint/2010/main" val="407218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B4B01-19F1-21A8-DFE6-350D4AD0D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Ephesians 1:10-13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3A848-CCA0-330E-BCA4-AD3FE7F82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baseline="30000" dirty="0"/>
              <a:t>12 </a:t>
            </a:r>
            <a:r>
              <a:rPr lang="en-US" sz="4400" dirty="0"/>
              <a:t>to the end that we who were the first to hope in the Christ would be to the praise of His glory. </a:t>
            </a:r>
            <a:r>
              <a:rPr lang="en-US" sz="4400" b="1" baseline="30000" dirty="0"/>
              <a:t>13 </a:t>
            </a:r>
            <a:r>
              <a:rPr lang="en-US" sz="4400" dirty="0"/>
              <a:t>In Him, you also, after listening to the message of truth, the gospel of your salvation—having also believed, you were sealed in Him with the Holy Spirit of the promise,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06118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38F8A-C205-2215-C160-93500EBB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Sun shining through the clouds&#10;&#10;AI-generated content may be incorrect.">
            <a:extLst>
              <a:ext uri="{FF2B5EF4-FFF2-40B4-BE49-F238E27FC236}">
                <a16:creationId xmlns:a16="http://schemas.microsoft.com/office/drawing/2014/main" id="{2BC2C2EF-13B6-E97F-61BE-4CFD9EAFF7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B003EF-B15B-C290-B825-474A1698CD4A}"/>
              </a:ext>
            </a:extLst>
          </p:cNvPr>
          <p:cNvSpPr txBox="1"/>
          <p:nvPr/>
        </p:nvSpPr>
        <p:spPr>
          <a:xfrm>
            <a:off x="0" y="0"/>
            <a:ext cx="12192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ln w="28575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How Do We Obtain the Promises of God?</a:t>
            </a:r>
          </a:p>
        </p:txBody>
      </p:sp>
    </p:spTree>
    <p:extLst>
      <p:ext uri="{BB962C8B-B14F-4D97-AF65-F5344CB8AC3E}">
        <p14:creationId xmlns:p14="http://schemas.microsoft.com/office/powerpoint/2010/main" val="303417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80ECC-859C-9B83-91AD-2CFFCCDC1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When We Are Chosen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8B062-1DDA-3BDC-AA00-F246B341B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Ephesians 1:11 (NASB)</a:t>
            </a:r>
          </a:p>
          <a:p>
            <a:r>
              <a:rPr lang="en-US" sz="4800" b="1" baseline="30000" dirty="0"/>
              <a:t>11 </a:t>
            </a:r>
            <a:r>
              <a:rPr lang="en-US" sz="4800" dirty="0"/>
              <a:t>In Him we also have obtained an inheritance, having been </a:t>
            </a:r>
            <a:r>
              <a:rPr lang="en-US" sz="4800" b="1" u="sng" dirty="0">
                <a:solidFill>
                  <a:srgbClr val="0070C0"/>
                </a:solidFill>
              </a:rPr>
              <a:t>predestined </a:t>
            </a:r>
            <a:r>
              <a:rPr lang="en-US" sz="4800" dirty="0"/>
              <a:t>according to the purpose of Him who works all things in accordance with the plan of His will, </a:t>
            </a:r>
          </a:p>
        </p:txBody>
      </p:sp>
    </p:spTree>
    <p:extLst>
      <p:ext uri="{BB962C8B-B14F-4D97-AF65-F5344CB8AC3E}">
        <p14:creationId xmlns:p14="http://schemas.microsoft.com/office/powerpoint/2010/main" val="390745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C1019-35BF-AA0E-9CAD-12010E4C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When Are We Chosen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AAF6F-0920-9692-1418-F6FA38249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1:3 (NASB)</a:t>
            </a:r>
          </a:p>
          <a:p>
            <a:r>
              <a:rPr lang="en-US" sz="5400" b="1" baseline="30000" dirty="0"/>
              <a:t>3 </a:t>
            </a:r>
            <a:r>
              <a:rPr lang="en-US" sz="5400" dirty="0"/>
              <a:t>Blessed </a:t>
            </a:r>
            <a:r>
              <a:rPr lang="en-US" sz="5400" i="1" dirty="0"/>
              <a:t>be</a:t>
            </a:r>
            <a:r>
              <a:rPr lang="en-US" sz="5400" dirty="0"/>
              <a:t> the God and Father of our Lord Jesus Christ, who has </a:t>
            </a:r>
            <a:r>
              <a:rPr lang="en-US" sz="5400" b="1" u="sng" dirty="0">
                <a:solidFill>
                  <a:srgbClr val="0070C0"/>
                </a:solidFill>
              </a:rPr>
              <a:t>blessed us with every spiritual blessing </a:t>
            </a:r>
            <a:r>
              <a:rPr lang="en-US" sz="5400" dirty="0"/>
              <a:t>in the heavenly </a:t>
            </a:r>
            <a:r>
              <a:rPr lang="en-US" sz="5400" i="1" dirty="0"/>
              <a:t>places</a:t>
            </a:r>
            <a:r>
              <a:rPr lang="en-US" sz="5400" dirty="0"/>
              <a:t> </a:t>
            </a:r>
            <a:r>
              <a:rPr lang="en-US" sz="5400" b="1" u="sng" dirty="0">
                <a:solidFill>
                  <a:srgbClr val="0070C0"/>
                </a:solidFill>
              </a:rPr>
              <a:t>in Christ,</a:t>
            </a:r>
          </a:p>
        </p:txBody>
      </p:sp>
    </p:spTree>
    <p:extLst>
      <p:ext uri="{BB962C8B-B14F-4D97-AF65-F5344CB8AC3E}">
        <p14:creationId xmlns:p14="http://schemas.microsoft.com/office/powerpoint/2010/main" val="377901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C5736-D8E8-7414-F444-395F8E90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When Are We “In Christ”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65E3A-3973-ADCD-4139-16AB63C71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Romans 6:3 (NASB)</a:t>
            </a:r>
          </a:p>
          <a:p>
            <a:r>
              <a:rPr lang="en-US" sz="5400" b="1" baseline="30000" dirty="0"/>
              <a:t>3 </a:t>
            </a:r>
            <a:r>
              <a:rPr lang="en-US" sz="5400" dirty="0"/>
              <a:t>Or do you not know that all of us who </a:t>
            </a:r>
            <a:r>
              <a:rPr lang="en-US" sz="5400" b="1" u="sng" dirty="0">
                <a:solidFill>
                  <a:srgbClr val="0070C0"/>
                </a:solidFill>
              </a:rPr>
              <a:t>have been baptized into Christ Jesus </a:t>
            </a:r>
            <a:r>
              <a:rPr lang="en-US" sz="5400" dirty="0"/>
              <a:t>have been baptized into His death?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0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083F-B1DB-67EF-FFB3-84FD8F6D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When Are We “In Christ”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DB42-217A-1855-84F8-4D5406D3C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Galatians 3:26-27 (NASB)</a:t>
            </a:r>
          </a:p>
          <a:p>
            <a:r>
              <a:rPr lang="en-US" sz="4800" b="1" baseline="30000" dirty="0"/>
              <a:t>26 </a:t>
            </a:r>
            <a:r>
              <a:rPr lang="en-US" sz="4800" dirty="0"/>
              <a:t>For you are all sons </a:t>
            </a:r>
            <a:r>
              <a:rPr lang="en-US" sz="4800" i="1" dirty="0"/>
              <a:t>and daughters</a:t>
            </a:r>
            <a:r>
              <a:rPr lang="en-US" sz="4800" dirty="0"/>
              <a:t> of God through faith in Christ Jesus. </a:t>
            </a:r>
            <a:r>
              <a:rPr lang="en-US" sz="4800" b="1" baseline="30000" dirty="0"/>
              <a:t>27 </a:t>
            </a:r>
            <a:r>
              <a:rPr lang="en-US" sz="4800" dirty="0"/>
              <a:t>For all of you who were </a:t>
            </a:r>
            <a:r>
              <a:rPr lang="en-US" sz="4800" b="1" u="sng" dirty="0">
                <a:solidFill>
                  <a:srgbClr val="0070C0"/>
                </a:solidFill>
              </a:rPr>
              <a:t>baptized into Christ have clothed yourselves with Christ</a:t>
            </a:r>
            <a:r>
              <a:rPr lang="en-US" sz="4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6600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B83D-E1B4-E77D-927C-D154A6B4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We Are Children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A0DA-503F-6454-69B7-7A1AA067A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dirty="0"/>
              <a:t>1 John 3:1 (NASB)</a:t>
            </a:r>
          </a:p>
          <a:p>
            <a:r>
              <a:rPr lang="en-US" sz="4800" b="1" dirty="0"/>
              <a:t>3 </a:t>
            </a:r>
            <a:r>
              <a:rPr lang="en-US" sz="4800" dirty="0"/>
              <a:t>See how great a love the Father has given us, that we would be </a:t>
            </a:r>
            <a:r>
              <a:rPr lang="en-US" sz="4800" b="1" u="sng" dirty="0">
                <a:solidFill>
                  <a:srgbClr val="0070C0"/>
                </a:solidFill>
              </a:rPr>
              <a:t>called children of God</a:t>
            </a:r>
            <a:r>
              <a:rPr lang="en-US" sz="4800" dirty="0"/>
              <a:t>; and </a:t>
            </a:r>
            <a:r>
              <a:rPr lang="en-US" sz="4800" i="1" dirty="0"/>
              <a:t>in fact,</a:t>
            </a:r>
            <a:r>
              <a:rPr lang="en-US" sz="4800" dirty="0"/>
              <a:t> we are. For this reason, the world does not know us: because it did not know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0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460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Ephesians 1:10-13</vt:lpstr>
      <vt:lpstr>Ephesians 1:10-13</vt:lpstr>
      <vt:lpstr>PowerPoint Presentation</vt:lpstr>
      <vt:lpstr>When We Are Chosen</vt:lpstr>
      <vt:lpstr>When Are We Chosen</vt:lpstr>
      <vt:lpstr>When Are We “In Christ”</vt:lpstr>
      <vt:lpstr>When Are We “In Christ”</vt:lpstr>
      <vt:lpstr>We Are Children of God</vt:lpstr>
      <vt:lpstr>Heirs With Christ</vt:lpstr>
      <vt:lpstr>Who Are Welcome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Steven Breedlove</cp:lastModifiedBy>
  <cp:revision>1</cp:revision>
  <dcterms:created xsi:type="dcterms:W3CDTF">2025-09-03T13:27:15Z</dcterms:created>
  <dcterms:modified xsi:type="dcterms:W3CDTF">2025-09-03T14:23:14Z</dcterms:modified>
</cp:coreProperties>
</file>