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1859" r:id="rId3"/>
    <p:sldId id="1860" r:id="rId4"/>
    <p:sldId id="1861" r:id="rId5"/>
    <p:sldId id="1862" r:id="rId6"/>
    <p:sldId id="1863" r:id="rId7"/>
    <p:sldId id="1864" r:id="rId8"/>
    <p:sldId id="1866" r:id="rId9"/>
    <p:sldId id="1867" r:id="rId10"/>
    <p:sldId id="1868" r:id="rId11"/>
    <p:sldId id="1869" r:id="rId12"/>
    <p:sldId id="1870" r:id="rId13"/>
    <p:sldId id="1871" r:id="rId14"/>
    <p:sldId id="1872" r:id="rId15"/>
    <p:sldId id="1873" r:id="rId16"/>
    <p:sldId id="1874" r:id="rId17"/>
    <p:sldId id="300" r:id="rId18"/>
    <p:sldId id="1875" r:id="rId19"/>
    <p:sldId id="1876" r:id="rId20"/>
    <p:sldId id="1877" r:id="rId21"/>
    <p:sldId id="1878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971DE-45E1-4CBA-AAE2-2382BA57F34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6E9E6-CB74-4481-8252-AD5AF5BA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40770-798D-41F9-B70D-D6911821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2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40770-798D-41F9-B70D-D6911821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0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5C5A6-7DD1-4269-A823-4FE411628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4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398AC-D89E-8BC5-C13C-B55FA8C7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0F98B-DBEE-3947-EB7F-48FAE0F0A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ECA5B-21EA-DC28-703E-F8605D6D7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6B77E-031E-E260-4528-8097BA44A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40770-798D-41F9-B70D-D6911821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8F66-2A3C-FFCC-189E-78C479D49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767CF-7C7C-76EE-90EF-EF6F2E37E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AD52C-7960-1C09-130F-E3ECCEFA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D3EAB-0FEB-3A9B-5283-387C8BB0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D3C3E-1543-76E3-87A0-435CF0C3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C403-D206-6479-5C17-2A357922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54B3B-9EEB-FA3F-EFE7-E1D7BB6FB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C8014-D507-32D3-047B-5BC6C37E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6FB37-5A2D-6B6D-84A5-32F828E3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4ABC-E67E-43D3-84BB-8BCC06DD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530A9-1031-03B4-1667-567604A41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6727A-8B1F-4F31-986B-FFE8371E3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F3520-F12D-B125-7518-7844C71C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AEB0-A64B-026C-68B8-A8ABF8E3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E12E7-A9CF-78B4-601F-BF7E2859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4BE3-804A-4A03-9E86-737D2B33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4DE1C-D19D-47FA-BB60-7EF994D7C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E3643-3AF3-48CC-83FE-C2A88C62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435AB-8BF0-4E71-9F10-BBF456D1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B4AE8-1444-4937-BF46-28AEDBBE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3512A5-C036-429F-97E3-855E1C5FA7B6}" type="slidenum">
              <a:rPr lang="en-US" alt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5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D536-AA89-0892-D6EB-A7F0F869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AD374-319C-9F79-8732-8BE8445B8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6341-FCFF-5C59-FB67-BED16745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1B226-C87D-706B-297C-C43F665B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15DB-0045-442D-3B7F-1CD84D30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0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346F-325A-05CD-8CB6-03BE57678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B9827-6CA3-BD87-CE7C-E5C091AD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14DEA-CABC-7A12-E2B0-541B1310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73E1-30DD-289C-457D-E3A7E75E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6422E-2D86-599A-C30B-94B66C8C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ACFA-29A0-7316-93D3-F83970B0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E7394-A7CE-C4F1-EF9B-E10576CE3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F9746-0BD0-C3CD-C309-0EE99DF6F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B30DE-FFE8-ACA1-206F-1748DC9A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1C511-A94E-93FA-082D-6BA0BCE1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C950C-8F4F-7567-4E42-65D87B04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3BEAA-39EC-B879-F0F4-AC8FAA77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23929-A239-238B-255C-6E1DB9B02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39754-A330-678B-ED85-F2B6A5145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59D71-2A35-D396-3E3E-DDD4AC6DE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BBB6E-A4CE-7694-BC50-BB69797B2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6F4CB-0E4A-7CE6-3996-D321699D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BCA3A-390A-6CC4-9DEA-A8AF31FD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AD5460-4A7C-CBC3-C737-5EDAC641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A670-BF8A-1DBE-2339-B2484D8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11DA8-0880-F0F9-26AF-C6022783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472FB-7B1E-2700-620C-D92C08F7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C4C13-9880-597A-8178-8B352E94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5E9B4-9EC6-8220-063F-2904D7E3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A32FA-7CAE-0F88-608F-56E5657E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E2A07-5924-94F7-2B81-31F0767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0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3288-393A-F92C-2D78-1AEE4B55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AD679-AAD1-E7BD-87D0-3B562C9F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4087B-922A-86C9-6379-55EEE1FD4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05F23-3704-27BA-00CC-B413DA80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8344-48F7-D1FD-963D-0D057183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86941-D088-4FC9-82F5-1F423B73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2590-0310-6712-E4A3-A717B5A0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AA398-D270-AA3C-7BD8-0ED7FAEE2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4BF68-6CB8-C854-B4EC-19DB9B266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F298F-3830-1540-2091-17668E36E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EFC2C-854B-5264-8894-C9A66F48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FDC07-18ED-1EA1-D17D-8FF19BB22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4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BE560-DBE3-D1BD-826D-6EFC1A88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30957-4936-84BA-087E-3FFC92531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DDE36-4C93-4ED2-71A6-2B6142C85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4AA56-5F45-4AE4-A9E8-CBB319EA2C1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9A42-AE16-DF72-6F2E-494F9D96D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3BEF4-52C8-D95D-722E-E9E161C4F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C9EA0A-D425-4388-94D2-89A8D8813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4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6F8231-D6C7-4C5F-896E-AA75086B6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27C281-730C-4981-A2D8-51E6D388D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7B1423-E282-4593-B122-8A65700C71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C9CA23-A3F7-46A5-8312-AF1452C3F4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509964-5E85-4E9E-BC6A-6335CB456A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110DCE-5486-42B1-A03F-258D742DC2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99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walking on a path with a cross in the background&#10;&#10;AI-generated content may be incorrect.">
            <a:extLst>
              <a:ext uri="{FF2B5EF4-FFF2-40B4-BE49-F238E27FC236}">
                <a16:creationId xmlns:a16="http://schemas.microsoft.com/office/drawing/2014/main" id="{0232256D-474E-0924-F306-02A93CC763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6289" r="15178" b="29262"/>
          <a:stretch>
            <a:fillRect/>
          </a:stretch>
        </p:blipFill>
        <p:spPr>
          <a:xfrm>
            <a:off x="1861477" y="1"/>
            <a:ext cx="1034140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181B4-E06E-5CDA-133C-BF40AD156DAE}"/>
              </a:ext>
            </a:extLst>
          </p:cNvPr>
          <p:cNvSpPr txBox="1"/>
          <p:nvPr/>
        </p:nvSpPr>
        <p:spPr>
          <a:xfrm>
            <a:off x="206829" y="1383618"/>
            <a:ext cx="8403772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-HERE I AM OR THERE I GO-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Responding to a Present Savior</a:t>
            </a:r>
            <a:endParaRPr kumimoji="0" lang="en-US" sz="4800" b="0" i="0" u="none" strike="noStrike" kern="1200" cap="none" spc="0" normalizeH="0" baseline="0" noProof="0" dirty="0">
              <a:ln w="22225">
                <a:solidFill>
                  <a:prstClr val="white"/>
                </a:solidFill>
                <a:miter lim="800000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9E655-C550-EFCB-0169-AD68DBB80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B8129-45A2-41DC-E6AB-0FF2BD94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37" t="-1" r="5882" b="-1"/>
          <a:stretch>
            <a:fillRect/>
          </a:stretch>
        </p:blipFill>
        <p:spPr>
          <a:xfrm flipH="1">
            <a:off x="3695856" y="10"/>
            <a:ext cx="849309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B21C7-0590-9158-957C-47C300189A45}"/>
              </a:ext>
            </a:extLst>
          </p:cNvPr>
          <p:cNvSpPr txBox="1"/>
          <p:nvPr/>
        </p:nvSpPr>
        <p:spPr>
          <a:xfrm>
            <a:off x="287351" y="166564"/>
            <a:ext cx="84930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WORSHIP DECLARES THE TRUTH OF WHO GOD ALREADY  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867E4-8602-6620-9E2A-9612302A4223}"/>
              </a:ext>
            </a:extLst>
          </p:cNvPr>
          <p:cNvSpPr txBox="1"/>
          <p:nvPr/>
        </p:nvSpPr>
        <p:spPr>
          <a:xfrm>
            <a:off x="-1" y="2456785"/>
            <a:ext cx="90678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Philippians 2:10-11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10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 so that at the name of Jesus every knee will bow, of those who are in heaven and on earth and under the earth,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11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 and that every tongue will confess that Jesus Christ is Lord, to the glory of God the Father.</a:t>
            </a:r>
          </a:p>
        </p:txBody>
      </p:sp>
    </p:spTree>
    <p:extLst>
      <p:ext uri="{BB962C8B-B14F-4D97-AF65-F5344CB8AC3E}">
        <p14:creationId xmlns:p14="http://schemas.microsoft.com/office/powerpoint/2010/main" val="126845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75BD1-96E1-22AC-5ABE-20316C929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E685-950F-B77F-9BB1-36FB4927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8951" cy="68629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D20752-44B3-54F4-4B56-32BBAB573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0824E-D37A-E889-EFFF-4C66ECC283D8}"/>
              </a:ext>
            </a:extLst>
          </p:cNvPr>
          <p:cNvSpPr txBox="1"/>
          <p:nvPr/>
        </p:nvSpPr>
        <p:spPr>
          <a:xfrm>
            <a:off x="0" y="0"/>
            <a:ext cx="121889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Hebrews 13:15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Through Jesus then, let us continually offer up a sacrifice of praise to God, that is, the fruit of lips praising His name</a:t>
            </a:r>
          </a:p>
        </p:txBody>
      </p:sp>
    </p:spTree>
    <p:extLst>
      <p:ext uri="{BB962C8B-B14F-4D97-AF65-F5344CB8AC3E}">
        <p14:creationId xmlns:p14="http://schemas.microsoft.com/office/powerpoint/2010/main" val="275600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0198E-EEF8-DF1F-2C8A-EC731996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490B8-8704-62C4-2C9A-24221D2452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25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4C10E-7BB1-EBA7-1DAE-EC96BF049784}"/>
              </a:ext>
            </a:extLst>
          </p:cNvPr>
          <p:cNvSpPr txBox="1"/>
          <p:nvPr/>
        </p:nvSpPr>
        <p:spPr>
          <a:xfrm>
            <a:off x="0" y="318261"/>
            <a:ext cx="12188930" cy="3396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WORSHIP LIFTS OUR EYES FROM WHAT’S WRONG AROUND US TO THE ONE WHO IS STILL RIGHT ABOVE US.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 Pro" panose="02040502050405020303" pitchFamily="18" charset="0"/>
              <a:ea typeface="+mn-ea"/>
              <a:cs typeface="+mn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B6399-6972-3816-6ADD-EDC02A70E5F0}"/>
              </a:ext>
            </a:extLst>
          </p:cNvPr>
          <p:cNvSpPr txBox="1"/>
          <p:nvPr/>
        </p:nvSpPr>
        <p:spPr>
          <a:xfrm>
            <a:off x="0" y="4704421"/>
            <a:ext cx="12188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Psalm 34:18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The Lord is near to the brokenhearted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saves the crushed in spirit</a:t>
            </a:r>
          </a:p>
        </p:txBody>
      </p:sp>
    </p:spTree>
    <p:extLst>
      <p:ext uri="{BB962C8B-B14F-4D97-AF65-F5344CB8AC3E}">
        <p14:creationId xmlns:p14="http://schemas.microsoft.com/office/powerpoint/2010/main" val="11507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8527F-6B59-6793-ACD2-2380E074D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9" t="5381" r="32885" b="55"/>
          <a:stretch>
            <a:fillRect/>
          </a:stretch>
        </p:blipFill>
        <p:spPr>
          <a:xfrm flipH="1">
            <a:off x="0" y="0"/>
            <a:ext cx="8657193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F9A23-F51B-7DAD-A37F-3AA6F41FF574}"/>
              </a:ext>
            </a:extLst>
          </p:cNvPr>
          <p:cNvSpPr txBox="1"/>
          <p:nvPr/>
        </p:nvSpPr>
        <p:spPr>
          <a:xfrm>
            <a:off x="4615543" y="-1"/>
            <a:ext cx="7434943" cy="2209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WORSHIP DRAWS US TO REMEMBER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7765E-B2C4-D4EB-F173-C642D46D592A}"/>
              </a:ext>
            </a:extLst>
          </p:cNvPr>
          <p:cNvSpPr txBox="1"/>
          <p:nvPr/>
        </p:nvSpPr>
        <p:spPr>
          <a:xfrm>
            <a:off x="4172710" y="2971800"/>
            <a:ext cx="8001001" cy="34632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Philippians 2:7-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8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And being found in appearance as a man, He humbled Himself by becoming obedient to the point of death: death on a cross. </a:t>
            </a:r>
          </a:p>
        </p:txBody>
      </p:sp>
    </p:spTree>
    <p:extLst>
      <p:ext uri="{BB962C8B-B14F-4D97-AF65-F5344CB8AC3E}">
        <p14:creationId xmlns:p14="http://schemas.microsoft.com/office/powerpoint/2010/main" val="92801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2796B-84C6-3CC5-0774-7182861E8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A1731-F0F6-C787-56B4-1267BCDB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82" r="14451" b="3485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A107C-73E9-6E8A-1A6A-425409B2E96D}"/>
              </a:ext>
            </a:extLst>
          </p:cNvPr>
          <p:cNvSpPr txBox="1"/>
          <p:nvPr/>
        </p:nvSpPr>
        <p:spPr>
          <a:xfrm>
            <a:off x="-244596" y="602851"/>
            <a:ext cx="9828403" cy="2056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HIS LOVE STRETCHED WIDE WHERE WE FELL SHORT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BE351-3F0C-F25B-3A8A-E8360D22D676}"/>
              </a:ext>
            </a:extLst>
          </p:cNvPr>
          <p:cNvSpPr/>
          <p:nvPr/>
        </p:nvSpPr>
        <p:spPr>
          <a:xfrm>
            <a:off x="344824" y="239486"/>
            <a:ext cx="1140942" cy="7898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7CB0D-2B5A-D7C6-737D-66F4B51E5CB0}"/>
              </a:ext>
            </a:extLst>
          </p:cNvPr>
          <p:cNvSpPr txBox="1"/>
          <p:nvPr/>
        </p:nvSpPr>
        <p:spPr>
          <a:xfrm>
            <a:off x="76200" y="3969916"/>
            <a:ext cx="87847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2 Corinthians 5:21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“God made Him who knew no sin to be sin for us, so that in Him we might become the righteousness of God.”</a:t>
            </a:r>
          </a:p>
        </p:txBody>
      </p:sp>
    </p:spTree>
    <p:extLst>
      <p:ext uri="{BB962C8B-B14F-4D97-AF65-F5344CB8AC3E}">
        <p14:creationId xmlns:p14="http://schemas.microsoft.com/office/powerpoint/2010/main" val="300514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3E9A7-E7A3-4C95-BB25-B4D1E79B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40" t="47719" b="4940"/>
          <a:stretch>
            <a:fillRect/>
          </a:stretch>
        </p:blipFill>
        <p:spPr>
          <a:xfrm>
            <a:off x="0" y="0"/>
            <a:ext cx="846908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B32C3-3503-314E-BE47-6BBDD03408FB}"/>
              </a:ext>
            </a:extLst>
          </p:cNvPr>
          <p:cNvSpPr txBox="1"/>
          <p:nvPr/>
        </p:nvSpPr>
        <p:spPr>
          <a:xfrm>
            <a:off x="4343400" y="555777"/>
            <a:ext cx="7066978" cy="1892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WORSHIP POINTS TO THE PROMISE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D1A62-0CAB-C2D1-0A4F-0EA165833DDD}"/>
              </a:ext>
            </a:extLst>
          </p:cNvPr>
          <p:cNvSpPr txBox="1"/>
          <p:nvPr/>
        </p:nvSpPr>
        <p:spPr>
          <a:xfrm>
            <a:off x="4049486" y="2384335"/>
            <a:ext cx="81394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Revelation 21:4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and He will wipe away every tear from their eyes; and there will no longer be any death; there will no longer be any mourning, or crying, or pain; the first things have passed away.”</a:t>
            </a:r>
          </a:p>
        </p:txBody>
      </p:sp>
    </p:spTree>
    <p:extLst>
      <p:ext uri="{BB962C8B-B14F-4D97-AF65-F5344CB8AC3E}">
        <p14:creationId xmlns:p14="http://schemas.microsoft.com/office/powerpoint/2010/main" val="131063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14D02-D5C1-6189-BCDA-2CAA328C5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</a:extLst>
          </a:blip>
          <a:srcRect t="10548" b="14453"/>
          <a:stretch>
            <a:fillRect/>
          </a:stretch>
        </p:blipFill>
        <p:spPr>
          <a:xfrm flipH="1">
            <a:off x="0" y="10"/>
            <a:ext cx="1219199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20BA8-3054-9B00-956D-1D9519E5DFBC}"/>
              </a:ext>
            </a:extLst>
          </p:cNvPr>
          <p:cNvSpPr txBox="1"/>
          <p:nvPr/>
        </p:nvSpPr>
        <p:spPr>
          <a:xfrm>
            <a:off x="5671457" y="1277501"/>
            <a:ext cx="65205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THE ONE WHO PAID THE PRICE, NOW PREPARES THE PLACE</a:t>
            </a:r>
          </a:p>
        </p:txBody>
      </p:sp>
    </p:spTree>
    <p:extLst>
      <p:ext uri="{BB962C8B-B14F-4D97-AF65-F5344CB8AC3E}">
        <p14:creationId xmlns:p14="http://schemas.microsoft.com/office/powerpoint/2010/main" val="401099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3C991-FDDD-C93C-A267-018DC9AE0F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404CE-F1D8-0EEF-B744-2F10127F6A8B}"/>
              </a:ext>
            </a:extLst>
          </p:cNvPr>
          <p:cNvSpPr txBox="1"/>
          <p:nvPr/>
        </p:nvSpPr>
        <p:spPr>
          <a:xfrm>
            <a:off x="0" y="3008904"/>
            <a:ext cx="12191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 I Am or There I Go?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939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FAF7B-F812-B793-205D-983EBBD7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4A07F-D8F2-A14F-F650-549CE724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96A3B8-F229-FF7D-0B98-86E3AF6B3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3004E-CD71-35FD-D3DF-CC31FCF397E1}"/>
              </a:ext>
            </a:extLst>
          </p:cNvPr>
          <p:cNvSpPr txBox="1"/>
          <p:nvPr/>
        </p:nvSpPr>
        <p:spPr>
          <a:xfrm>
            <a:off x="-24384" y="1942802"/>
            <a:ext cx="121889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Romans 12:1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“Offer your bodies as a living sacrifice, holy and pleasing to God—this is your true and proper worship.”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56AF7-3506-AA33-38CF-C1238DE8DBE5}"/>
              </a:ext>
            </a:extLst>
          </p:cNvPr>
          <p:cNvSpPr txBox="1"/>
          <p:nvPr/>
        </p:nvSpPr>
        <p:spPr>
          <a:xfrm>
            <a:off x="-1524" y="-3810"/>
            <a:ext cx="121889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Philippians 2:5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Have this attitude in yourselves which was also in Christ Jesus,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07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F75B2-349D-5FA0-A5F1-F7111D66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erson with her hands together in front of her face&#10;&#10;AI-generated content may be incorrect.">
            <a:extLst>
              <a:ext uri="{FF2B5EF4-FFF2-40B4-BE49-F238E27FC236}">
                <a16:creationId xmlns:a16="http://schemas.microsoft.com/office/drawing/2014/main" id="{2174D6CC-29F6-4355-150E-66ACA7736C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b="15697"/>
          <a:stretch>
            <a:fillRect/>
          </a:stretch>
        </p:blipFill>
        <p:spPr>
          <a:xfrm flipH="1">
            <a:off x="6096000" y="3429000"/>
            <a:ext cx="5988627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football player leaning on a bench&#10;&#10;AI-generated content may be incorrect.">
            <a:extLst>
              <a:ext uri="{FF2B5EF4-FFF2-40B4-BE49-F238E27FC236}">
                <a16:creationId xmlns:a16="http://schemas.microsoft.com/office/drawing/2014/main" id="{D2A29C68-CEC2-3E3D-40F7-C2810C2020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t="5980" r="3" b="9767"/>
          <a:stretch>
            <a:fillRect/>
          </a:stretch>
        </p:blipFill>
        <p:spPr>
          <a:xfrm>
            <a:off x="3890" y="3276600"/>
            <a:ext cx="6097022" cy="34289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silhouette of a person with his hand on his forehead&#10;&#10;AI-generated content may be incorrect.">
            <a:extLst>
              <a:ext uri="{FF2B5EF4-FFF2-40B4-BE49-F238E27FC236}">
                <a16:creationId xmlns:a16="http://schemas.microsoft.com/office/drawing/2014/main" id="{D488B73F-DE01-CAC0-6DAB-76FB2475DD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15697"/>
          <a:stretch>
            <a:fillRect/>
          </a:stretch>
        </p:blipFill>
        <p:spPr>
          <a:xfrm>
            <a:off x="6098422" y="10"/>
            <a:ext cx="6093578" cy="34289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person standing on a mountain with arms outstretched&#10;&#10;AI-generated content may be incorrect.">
            <a:extLst>
              <a:ext uri="{FF2B5EF4-FFF2-40B4-BE49-F238E27FC236}">
                <a16:creationId xmlns:a16="http://schemas.microsoft.com/office/drawing/2014/main" id="{51D9FB73-91D9-F40C-36D9-6C21F985DE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t="15697"/>
          <a:stretch>
            <a:fillRect/>
          </a:stretch>
        </p:blipFill>
        <p:spPr>
          <a:xfrm>
            <a:off x="90455" y="-5"/>
            <a:ext cx="6093578" cy="3429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394B1-CC7A-8910-4F77-3322692B5EF3}"/>
              </a:ext>
            </a:extLst>
          </p:cNvPr>
          <p:cNvSpPr txBox="1"/>
          <p:nvPr/>
        </p:nvSpPr>
        <p:spPr>
          <a:xfrm>
            <a:off x="1244795" y="2481939"/>
            <a:ext cx="9696314" cy="1894114"/>
          </a:xfrm>
          <a:prstGeom prst="rect">
            <a:avLst/>
          </a:prstGeom>
          <a:solidFill>
            <a:schemeClr val="tx1">
              <a:alpha val="94000"/>
            </a:schemeClr>
          </a:solidFill>
          <a:effectLst>
            <a:softEdge rad="88900"/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OUR WORSHIP SHOULD POINT OTHERS TO JESUS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 Pro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1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A9733-5ADE-0242-6018-2117FFDB3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797" b="1001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636EE-E27E-C612-7A56-7FFEFA7B4DB4}"/>
              </a:ext>
            </a:extLst>
          </p:cNvPr>
          <p:cNvSpPr txBox="1"/>
          <p:nvPr/>
        </p:nvSpPr>
        <p:spPr>
          <a:xfrm>
            <a:off x="-6094" y="10880"/>
            <a:ext cx="8007094" cy="1538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WORSHIP IS WHAT WE WERE CREATE FOR.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1B4B2-0933-F1BE-EE28-A89BE80DCF64}"/>
              </a:ext>
            </a:extLst>
          </p:cNvPr>
          <p:cNvSpPr txBox="1"/>
          <p:nvPr/>
        </p:nvSpPr>
        <p:spPr>
          <a:xfrm>
            <a:off x="644809" y="2618794"/>
            <a:ext cx="67052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Romans 11:36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For from Him and through Him and to Him are all things. To Him be the glory forever. Amen</a:t>
            </a:r>
          </a:p>
        </p:txBody>
      </p:sp>
    </p:spTree>
    <p:extLst>
      <p:ext uri="{BB962C8B-B14F-4D97-AF65-F5344CB8AC3E}">
        <p14:creationId xmlns:p14="http://schemas.microsoft.com/office/powerpoint/2010/main" val="218529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5A94B-A6AB-BA9E-EEF6-1842128D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gh definition photo of three sheep in grass field">
            <a:extLst>
              <a:ext uri="{FF2B5EF4-FFF2-40B4-BE49-F238E27FC236}">
                <a16:creationId xmlns:a16="http://schemas.microsoft.com/office/drawing/2014/main" id="{DBD8E8D5-412B-9C5D-98F7-CA594940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E74B1-19B4-D922-183C-41285DF05DF4}"/>
              </a:ext>
            </a:extLst>
          </p:cNvPr>
          <p:cNvSpPr txBox="1"/>
          <p:nvPr/>
        </p:nvSpPr>
        <p:spPr>
          <a:xfrm>
            <a:off x="0" y="280674"/>
            <a:ext cx="121920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~Psalms 95:6-7~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Come, let us worship and bow down, Let us kneel before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Lord our Maker.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For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is our God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the people of His pasture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sheep of His hand.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61DAD-A75B-5394-5659-E96A00179EF6}"/>
              </a:ext>
            </a:extLst>
          </p:cNvPr>
          <p:cNvSpPr txBox="1"/>
          <p:nvPr/>
        </p:nvSpPr>
        <p:spPr>
          <a:xfrm>
            <a:off x="0" y="533400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IF MAN DOESN’T WORSHIP 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 HE WILL WORSHIP SOMETHING ELSE.</a:t>
            </a:r>
          </a:p>
        </p:txBody>
      </p:sp>
    </p:spTree>
    <p:extLst>
      <p:ext uri="{BB962C8B-B14F-4D97-AF65-F5344CB8AC3E}">
        <p14:creationId xmlns:p14="http://schemas.microsoft.com/office/powerpoint/2010/main" val="397286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DF8030-4800-DBB6-D5EC-08B3A895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walking on a path with a cross in the background&#10;&#10;AI-generated content may be incorrect.">
            <a:extLst>
              <a:ext uri="{FF2B5EF4-FFF2-40B4-BE49-F238E27FC236}">
                <a16:creationId xmlns:a16="http://schemas.microsoft.com/office/drawing/2014/main" id="{10694F3E-8C33-15A3-2E09-48FC8B40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976" b="33256"/>
          <a:stretch>
            <a:fillRect/>
          </a:stretch>
        </p:blipFill>
        <p:spPr>
          <a:xfrm>
            <a:off x="0" y="1"/>
            <a:ext cx="12191979" cy="685800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497245-B268-FD03-16E1-659CCF1ECCB8}"/>
              </a:ext>
            </a:extLst>
          </p:cNvPr>
          <p:cNvSpPr txBox="1"/>
          <p:nvPr/>
        </p:nvSpPr>
        <p:spPr>
          <a:xfrm>
            <a:off x="76200" y="246257"/>
            <a:ext cx="12191979" cy="4408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THE SAVIOR IS PRESENT, ARE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14EAA-20D0-AA88-B3CB-3B9C77695E71}"/>
              </a:ext>
            </a:extLst>
          </p:cNvPr>
          <p:cNvSpPr txBox="1"/>
          <p:nvPr/>
        </p:nvSpPr>
        <p:spPr>
          <a:xfrm>
            <a:off x="609601" y="866703"/>
            <a:ext cx="62048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Romans 14:12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Each of us will give an account of himself to God</a:t>
            </a:r>
          </a:p>
        </p:txBody>
      </p:sp>
    </p:spTree>
    <p:extLst>
      <p:ext uri="{BB962C8B-B14F-4D97-AF65-F5344CB8AC3E}">
        <p14:creationId xmlns:p14="http://schemas.microsoft.com/office/powerpoint/2010/main" val="49159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EFA-64F3-CCA7-B360-083D32FA8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1886"/>
            <a:ext cx="12192000" cy="2715636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IF WORSHIP ISN’T AT THE CENTER OF YOUR LIFE, YOU'RE MISSING THE REASON GOD PUT BREATH IN YOUR LUNGS</a:t>
            </a:r>
          </a:p>
        </p:txBody>
      </p:sp>
    </p:spTree>
    <p:extLst>
      <p:ext uri="{BB962C8B-B14F-4D97-AF65-F5344CB8AC3E}">
        <p14:creationId xmlns:p14="http://schemas.microsoft.com/office/powerpoint/2010/main" val="2384009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1636D2-FB37-2788-F510-4478BEF56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32469-5F70-42BE-9457-DDFDEE1E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735" y="1"/>
            <a:ext cx="9144263" cy="68488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22324-67B4-0AA6-E6B2-B039409A1DA3}"/>
              </a:ext>
            </a:extLst>
          </p:cNvPr>
          <p:cNvSpPr/>
          <p:nvPr/>
        </p:nvSpPr>
        <p:spPr>
          <a:xfrm>
            <a:off x="232037" y="644236"/>
            <a:ext cx="3557116" cy="2065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10158-A9C1-5252-CCF2-EF5B2FBCBC8E}"/>
              </a:ext>
            </a:extLst>
          </p:cNvPr>
          <p:cNvSpPr txBox="1"/>
          <p:nvPr/>
        </p:nvSpPr>
        <p:spPr>
          <a:xfrm>
            <a:off x="789181" y="1193342"/>
            <a:ext cx="6094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WORSHIP DIDN’T BEGIN WITH 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EB522-5A64-E7ED-39E7-ABDCF767341A}"/>
              </a:ext>
            </a:extLst>
          </p:cNvPr>
          <p:cNvSpPr txBox="1"/>
          <p:nvPr/>
        </p:nvSpPr>
        <p:spPr>
          <a:xfrm>
            <a:off x="76200" y="3903276"/>
            <a:ext cx="84364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Philippians 2:7-11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For this reason also God highly exalted Him, and bestowed on Him the name which is above every name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4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AA843-98D0-BBAA-C2B6-51F1AF5C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110"/>
          <a:stretch>
            <a:fillRect/>
          </a:stretch>
        </p:blipFill>
        <p:spPr>
          <a:xfrm flipH="1">
            <a:off x="1524" y="1282"/>
            <a:ext cx="12190476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90B0DD-83BF-405B-75F6-9ACD229041A1}"/>
              </a:ext>
            </a:extLst>
          </p:cNvPr>
          <p:cNvSpPr txBox="1"/>
          <p:nvPr/>
        </p:nvSpPr>
        <p:spPr>
          <a:xfrm>
            <a:off x="-84082" y="170105"/>
            <a:ext cx="61800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Have you ever been lost in the dark? </a:t>
            </a:r>
          </a:p>
        </p:txBody>
      </p:sp>
    </p:spTree>
    <p:extLst>
      <p:ext uri="{BB962C8B-B14F-4D97-AF65-F5344CB8AC3E}">
        <p14:creationId xmlns:p14="http://schemas.microsoft.com/office/powerpoint/2010/main" val="22591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BD119-584A-63BF-E99C-FAB6B8D9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5D6BF-E04A-9BB6-DD11-F80BAD01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" y="0"/>
            <a:ext cx="1218895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2A7767-5CEB-5B4E-C502-CE298E69E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2AF46798-C8FC-D84D-D521-72893B9313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rcRect t="15746"/>
          <a:stretch>
            <a:fillRect/>
          </a:stretch>
        </p:blipFill>
        <p:spPr>
          <a:xfrm>
            <a:off x="2286000" y="1828800"/>
            <a:ext cx="9333676" cy="5249220"/>
          </a:xfrm>
          <a:prstGeom prst="rect">
            <a:avLst/>
          </a:prstGeom>
          <a:effectLst>
            <a:softEdge rad="9779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CAFF7-87BA-675E-9F1A-09EF79F2137A}"/>
              </a:ext>
            </a:extLst>
          </p:cNvPr>
          <p:cNvSpPr txBox="1"/>
          <p:nvPr/>
        </p:nvSpPr>
        <p:spPr>
          <a:xfrm>
            <a:off x="4520888" y="243750"/>
            <a:ext cx="765199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Sanskrit Text" panose="02020503050405020304" pitchFamily="18" charset="0"/>
              </a:rPr>
              <a:t>Isaiah 9:2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Sanskrit Text" panose="02020503050405020304" pitchFamily="18" charset="0"/>
              </a:rPr>
              <a:t>“The people who walk in darkness will see a great light; those who live in a dark land, the light will shine on them.”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09DF7-2912-8F2B-5C25-EB1F96E1A363}"/>
              </a:ext>
            </a:extLst>
          </p:cNvPr>
          <p:cNvSpPr txBox="1"/>
          <p:nvPr/>
        </p:nvSpPr>
        <p:spPr>
          <a:xfrm>
            <a:off x="-26670" y="3009524"/>
            <a:ext cx="7353189" cy="2214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HIS LIGHT REVEALS WHO WE ARE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 Pro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0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4664C-F8F5-B72D-78C0-406635A4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0BFF8F9-B7F8-74AE-21FC-C52479AD4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A1C79-D78A-63B4-C3D2-4B7190CCCE0F}"/>
              </a:ext>
            </a:extLst>
          </p:cNvPr>
          <p:cNvSpPr/>
          <p:nvPr/>
        </p:nvSpPr>
        <p:spPr>
          <a:xfrm>
            <a:off x="3950517" y="1"/>
            <a:ext cx="820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4B951-3CC0-D76E-DAFC-D81B32DB5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86" r="18314"/>
          <a:stretch>
            <a:fillRect/>
          </a:stretch>
        </p:blipFill>
        <p:spPr>
          <a:xfrm>
            <a:off x="7402286" y="0"/>
            <a:ext cx="4754852" cy="679814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1AB4B2-411B-F039-B4F6-4FF80DBF5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FB1CBD-2303-90C7-4B7C-29AE9F39B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E01996-565A-A800-8939-D6CC521CF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BBC9A-C6D7-7EA7-345F-9B12D68A43C5}"/>
              </a:ext>
            </a:extLst>
          </p:cNvPr>
          <p:cNvSpPr/>
          <p:nvPr/>
        </p:nvSpPr>
        <p:spPr>
          <a:xfrm>
            <a:off x="287873" y="314117"/>
            <a:ext cx="3557116" cy="2300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9D066-59DD-50FA-71C6-3057B08B2E17}"/>
              </a:ext>
            </a:extLst>
          </p:cNvPr>
          <p:cNvSpPr txBox="1"/>
          <p:nvPr/>
        </p:nvSpPr>
        <p:spPr>
          <a:xfrm>
            <a:off x="34860" y="283636"/>
            <a:ext cx="87721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WOSHIP IS A RESPONSE TO THE GLORY HE SET ASIDE.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E57E5-176C-3C8E-8C7E-F301B170747F}"/>
              </a:ext>
            </a:extLst>
          </p:cNvPr>
          <p:cNvSpPr txBox="1"/>
          <p:nvPr/>
        </p:nvSpPr>
        <p:spPr>
          <a:xfrm>
            <a:off x="34861" y="2396939"/>
            <a:ext cx="83471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Philippians 2:6–7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“6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He already existed in the form of God, did not consider equality with God something to be grasped,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7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but emptied Himself by taking the form of a bond-servant and being born in the likeness of men.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80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19D08-A64E-136F-3A5A-B34F2AB70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A5E34FE-8412-1F0A-97E2-8DB45EE28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048699" y="3048698"/>
            <a:ext cx="6858001" cy="760605"/>
          </a:xfrm>
          <a:prstGeom prst="rect">
            <a:avLst/>
          </a:prstGeom>
          <a:ln>
            <a:noFill/>
          </a:ln>
          <a:effectLst>
            <a:outerShdw blurRad="203200" dist="1016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42C51-0FAC-D7B5-7F58-704111B0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059" b="11909"/>
          <a:stretch>
            <a:fillRect/>
          </a:stretch>
        </p:blipFill>
        <p:spPr>
          <a:xfrm>
            <a:off x="0" y="10"/>
            <a:ext cx="12195578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DFCEA-67DC-72F9-B72A-C30BCAA67E5C}"/>
              </a:ext>
            </a:extLst>
          </p:cNvPr>
          <p:cNvSpPr txBox="1"/>
          <p:nvPr/>
        </p:nvSpPr>
        <p:spPr>
          <a:xfrm>
            <a:off x="3048" y="3687891"/>
            <a:ext cx="121889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Isaiah 53:3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Sanskrit Text" panose="02020503050405020304" pitchFamily="18" charset="0"/>
              </a:rPr>
              <a:t>“He was despised and abandoned by men, A man of great pain and familiar with sickness; And like one from whom people hide their faces, He was despised, and we had no regard for Him.”</a:t>
            </a:r>
          </a:p>
        </p:txBody>
      </p:sp>
    </p:spTree>
    <p:extLst>
      <p:ext uri="{BB962C8B-B14F-4D97-AF65-F5344CB8AC3E}">
        <p14:creationId xmlns:p14="http://schemas.microsoft.com/office/powerpoint/2010/main" val="329946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6785E-ECFA-981B-7A9D-481084E8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335DF0-DAEF-119A-9696-2A88447B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048699" y="3048698"/>
            <a:ext cx="6858001" cy="760605"/>
          </a:xfrm>
          <a:prstGeom prst="rect">
            <a:avLst/>
          </a:prstGeom>
          <a:ln>
            <a:noFill/>
          </a:ln>
          <a:effectLst>
            <a:outerShdw blurRad="203200" dist="1016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B5860-68A2-2F75-3DCC-690E5B3E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059" b="11909"/>
          <a:stretch>
            <a:fillRect/>
          </a:stretch>
        </p:blipFill>
        <p:spPr>
          <a:xfrm>
            <a:off x="0" y="10"/>
            <a:ext cx="12195578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E9F292-DF5D-761A-F4A5-DC3175FE193A}"/>
              </a:ext>
            </a:extLst>
          </p:cNvPr>
          <p:cNvSpPr txBox="1"/>
          <p:nvPr/>
        </p:nvSpPr>
        <p:spPr>
          <a:xfrm>
            <a:off x="-2" y="4878466"/>
            <a:ext cx="12188951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TRUE WORSHIP BEGINS WHEN WE GRASP THE REALITY OF HIS HUMILITY AND SACRIFICE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 Pro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0494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636</Words>
  <Application>Microsoft Office PowerPoint</Application>
  <PresentationFormat>Widescreen</PresentationFormat>
  <Paragraphs>55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Calisto MT</vt:lpstr>
      <vt:lpstr>Congenial Black</vt:lpstr>
      <vt:lpstr>Georgia</vt:lpstr>
      <vt:lpstr>Georgia Pro</vt:lpstr>
      <vt:lpstr>Times</vt:lpstr>
      <vt:lpstr>5_Office Theme</vt:lpstr>
      <vt:lpstr>1_Blank</vt:lpstr>
      <vt:lpstr>PowerPoint Presentation</vt:lpstr>
      <vt:lpstr>PowerPoint Presentation</vt:lpstr>
      <vt:lpstr>IF WORSHIP ISN’T AT THE CENTER OF YOUR LIFE, YOU'RE MISSING THE REASON GOD PUT BREATH IN YOUR LUNGS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Fletcher</dc:creator>
  <cp:lastModifiedBy>Paul Fletcher</cp:lastModifiedBy>
  <cp:revision>1</cp:revision>
  <dcterms:created xsi:type="dcterms:W3CDTF">2025-08-31T15:10:25Z</dcterms:created>
  <dcterms:modified xsi:type="dcterms:W3CDTF">2025-08-31T15:11:38Z</dcterms:modified>
</cp:coreProperties>
</file>