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B638F-6DD5-ECB3-9E53-0CF3C055AF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607AFA-945C-6009-E0AA-9F906B78D0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ADEE4-10FF-D6AC-B10B-B6A28AEB5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BF37-FD65-4231-ABDE-4AF40F15AB4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4DED3-E054-35B2-2BF5-A374EEFF3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C8B1-DB03-67DA-470F-DD9A7D86E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12C36-68EB-4B27-81EF-A45AA6B3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33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46D3F-D3C5-5FDD-5E54-C24D17730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913886-3195-560F-21A7-A378A95E6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137BA-4254-DC96-C1D8-7845C9F40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BF37-FD65-4231-ABDE-4AF40F15AB4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4C0A3-1712-5A47-9A5F-80B21675B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6AA78-01E0-629C-AA73-0F545D107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12C36-68EB-4B27-81EF-A45AA6B3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80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C7D3B3-0E32-024A-6C55-F4FA91D0D0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C6C5D9-CA60-0D9B-8A75-7C7015BE93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A4A7F-EF42-8FBE-C2F0-DE009F951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BF37-FD65-4231-ABDE-4AF40F15AB4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9B623-402C-EF22-D2EC-35347EAE9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A36D5-FE98-7D08-A75B-E2BF183D1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12C36-68EB-4B27-81EF-A45AA6B3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28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4C133-A06A-0AAB-7596-8A41F0985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FB6C9-BD95-FE53-08DF-7CC77C2143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2F8CE6-74CB-3400-DA1D-30F83F526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BF37-FD65-4231-ABDE-4AF40F15AB4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6DEF2-A72E-452C-5F6A-DEBDDED83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EFCF9-BC7B-F6FA-7E20-36127408B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12C36-68EB-4B27-81EF-A45AA6B3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969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C7914-5B5A-FFA1-D86F-CBF8CF5BF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DE8E18-6812-AF5D-BB7C-1A84C5EE0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36FFF-121A-5FA4-473E-CDFBE8595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BF37-FD65-4231-ABDE-4AF40F15AB4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A1430-FA0A-1250-4406-721CDBEEE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27EA7-C878-57B8-BCC6-9801D542C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12C36-68EB-4B27-81EF-A45AA6B3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36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B4793-3993-306B-0CAA-C0948AD0D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F1D69-BDFC-C309-FF58-2CA1486527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BA21F-968F-F986-3075-768CBE628A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EABC-A1F1-0D18-FFDB-444280286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BF37-FD65-4231-ABDE-4AF40F15AB4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CADDD-98B8-329C-8E15-0D575CD56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67B22E-2876-883D-0340-03ABE148E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12C36-68EB-4B27-81EF-A45AA6B3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8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80C35-419E-F063-18A7-C55394DD1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B7E3C-44D5-C783-7A8E-D2BD66F0E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F3D9C3-C713-BC90-3809-AF98FFA72C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46014E-7CBF-3836-F8FE-6E330CB79B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ED3944-082A-FEA2-8A82-73EA67378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FFC04C-303C-36B0-E29B-467A890D5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BF37-FD65-4231-ABDE-4AF40F15AB4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97A10A-93D1-E1FB-9146-22DC2BD9B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3D077E-1440-2677-F658-4905AC855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12C36-68EB-4B27-81EF-A45AA6B3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41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B7FC0-CF8E-521C-CD26-C15B0B97B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38C10B-650F-7D82-DCB9-74C450DBB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BF37-FD65-4231-ABDE-4AF40F15AB4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317914-B7B2-B83F-E2AC-B22CCB28B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DB165C-40EF-2193-F9BC-9A4E9FBFE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12C36-68EB-4B27-81EF-A45AA6B3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423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843A7B-E4F8-29E8-104A-3890EEE7B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BF37-FD65-4231-ABDE-4AF40F15AB4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AE1552-3450-E0A1-58F5-46F570CB6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D30D5A-A844-C730-64EF-5EE6D0E98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12C36-68EB-4B27-81EF-A45AA6B3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47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4786F-6115-C556-C30E-1B8A28AF2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576C5-0AEE-4ABF-EE8D-48B915ADD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4034E2-0D97-F762-A1B8-E7168C51BA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BBF7AE-B2BA-846E-148B-91BFE2E84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BF37-FD65-4231-ABDE-4AF40F15AB4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E1682F-1752-B163-D67E-F076A57BD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1783B0-B92E-53D3-9E39-6C8F7CF07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12C36-68EB-4B27-81EF-A45AA6B3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8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063E-207C-0C90-DE07-DABDA82CD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E543E1-0269-081B-80EF-FDA48299B2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AC41F5-3E71-B020-6D62-E53488E25E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5BAABF-F844-A72B-78D6-289765388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1BF37-FD65-4231-ABDE-4AF40F15AB4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86E070-861A-2A99-300D-757EF0562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68F17B-3D81-8D85-D15A-827B73BF3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12C36-68EB-4B27-81EF-A45AA6B3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92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0DF670-2DCC-AF39-196A-4821EA27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899F2-C3ED-7A0C-3EA4-A7BC01229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CEB72-34F0-9913-FB40-9A013C47D2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01BF37-FD65-4231-ABDE-4AF40F15AB4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53999-99FD-6428-9F02-61C65F5E68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C0177-876D-67A6-1DF7-B03AC23B3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C12C36-68EB-4B27-81EF-A45AA6B3F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416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75F53-E1A1-B359-BE98-90A9597E9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ilhouette of a person climbing a cross&#10;&#10;AI-generated content may be incorrect.">
            <a:extLst>
              <a:ext uri="{FF2B5EF4-FFF2-40B4-BE49-F238E27FC236}">
                <a16:creationId xmlns:a16="http://schemas.microsoft.com/office/drawing/2014/main" id="{769034C7-4E49-54F8-DDC6-04DF42E2B8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740F5F8-4ACD-0876-A9CB-3D58B8582326}"/>
              </a:ext>
            </a:extLst>
          </p:cNvPr>
          <p:cNvSpPr txBox="1"/>
          <p:nvPr/>
        </p:nvSpPr>
        <p:spPr>
          <a:xfrm>
            <a:off x="381000" y="511629"/>
            <a:ext cx="6041571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  <a:p>
            <a:pPr algn="ctr"/>
            <a:r>
              <a:rPr lang="en-US" sz="9600" b="1" dirty="0"/>
              <a:t>Our Perfect Redeemer</a:t>
            </a:r>
          </a:p>
        </p:txBody>
      </p:sp>
    </p:spTree>
    <p:extLst>
      <p:ext uri="{BB962C8B-B14F-4D97-AF65-F5344CB8AC3E}">
        <p14:creationId xmlns:p14="http://schemas.microsoft.com/office/powerpoint/2010/main" val="1079108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39474-AD7D-AC8F-BA38-34B23BC05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Christ Was Willing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1D1FD-E1D6-562C-F59D-B67E56651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b="1" dirty="0"/>
              <a:t>John 10:17-18 (NASB)</a:t>
            </a:r>
          </a:p>
          <a:p>
            <a:r>
              <a:rPr lang="en-US" sz="4000" b="1" baseline="30000" dirty="0"/>
              <a:t>17 </a:t>
            </a:r>
            <a:r>
              <a:rPr lang="en-US" sz="4000" dirty="0"/>
              <a:t>For this reason the Father loves Me, because I lay down My life so that I may take it back. </a:t>
            </a:r>
            <a:r>
              <a:rPr lang="en-US" sz="4000" b="1" baseline="30000" dirty="0"/>
              <a:t>18 </a:t>
            </a:r>
            <a:r>
              <a:rPr lang="en-US" sz="4000" dirty="0"/>
              <a:t>No one has taken it away from Me, but </a:t>
            </a:r>
            <a:r>
              <a:rPr lang="en-US" sz="4000" b="1" u="sng" dirty="0">
                <a:solidFill>
                  <a:srgbClr val="0070C0"/>
                </a:solidFill>
              </a:rPr>
              <a:t>I lay it down on My own</a:t>
            </a:r>
            <a:r>
              <a:rPr lang="en-US" sz="4000" dirty="0"/>
              <a:t>. I have authority to lay it down, and I have authority to take it back. This commandment I received from My Father.”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28619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F84D3-B467-04ED-28FC-9D2EF58B1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ilhouette of a person climbing a cross&#10;&#10;AI-generated content may be incorrect.">
            <a:extLst>
              <a:ext uri="{FF2B5EF4-FFF2-40B4-BE49-F238E27FC236}">
                <a16:creationId xmlns:a16="http://schemas.microsoft.com/office/drawing/2014/main" id="{7351F16F-1E14-D078-196C-98A8F223DB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FC0B248-200D-61C0-17C1-3CCFFBAB1D5C}"/>
              </a:ext>
            </a:extLst>
          </p:cNvPr>
          <p:cNvSpPr txBox="1"/>
          <p:nvPr/>
        </p:nvSpPr>
        <p:spPr>
          <a:xfrm>
            <a:off x="326571" y="522514"/>
            <a:ext cx="606334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>John 8:36</a:t>
            </a:r>
          </a:p>
          <a:p>
            <a:pPr algn="ctr"/>
            <a:r>
              <a:rPr lang="en-US" sz="7200" b="1" baseline="30000" dirty="0"/>
              <a:t>36 </a:t>
            </a:r>
            <a:r>
              <a:rPr lang="en-US" sz="6600" b="1" dirty="0"/>
              <a:t>So if the Son sets you free, you really will be free.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2893138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3DEF0-718A-DBB7-4CBD-59434CF38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Galatians 3:13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3D37E-CEF4-8199-80D2-5841AE125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baseline="30000" dirty="0"/>
              <a:t>13 </a:t>
            </a:r>
            <a:r>
              <a:rPr lang="en-US" sz="5400" b="1" u="sng" dirty="0">
                <a:solidFill>
                  <a:srgbClr val="0070C0"/>
                </a:solidFill>
              </a:rPr>
              <a:t>Christ redeemed us </a:t>
            </a:r>
            <a:r>
              <a:rPr lang="en-US" sz="5400" dirty="0"/>
              <a:t>from the curse of the Law, having become a curse for us—for it is written: “</a:t>
            </a:r>
            <a:r>
              <a:rPr lang="en-US" sz="5400" cap="small" dirty="0"/>
              <a:t>Cursed is everyone who hangs on</a:t>
            </a:r>
            <a:r>
              <a:rPr lang="en-US" sz="5400" dirty="0"/>
              <a:t> </a:t>
            </a:r>
            <a:r>
              <a:rPr lang="en-US" sz="5400" cap="small" dirty="0"/>
              <a:t>a</a:t>
            </a:r>
            <a:r>
              <a:rPr lang="en-US" sz="5400" dirty="0"/>
              <a:t> </a:t>
            </a:r>
            <a:r>
              <a:rPr lang="en-US" sz="5400" cap="small" dirty="0"/>
              <a:t>tree</a:t>
            </a:r>
            <a:r>
              <a:rPr lang="en-US" sz="5400" dirty="0"/>
              <a:t>”—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680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9B6F3-E2A8-3EFB-E2F7-A646148C1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cross in the sky&#10;&#10;AI-generated content may be incorrect.">
            <a:extLst>
              <a:ext uri="{FF2B5EF4-FFF2-40B4-BE49-F238E27FC236}">
                <a16:creationId xmlns:a16="http://schemas.microsoft.com/office/drawing/2014/main" id="{CBE82A12-4B37-663C-F706-F7A059387E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1399CF6-DD20-7102-6643-966F41624F5F}"/>
              </a:ext>
            </a:extLst>
          </p:cNvPr>
          <p:cNvSpPr txBox="1"/>
          <p:nvPr/>
        </p:nvSpPr>
        <p:spPr>
          <a:xfrm>
            <a:off x="4517571" y="0"/>
            <a:ext cx="76744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Why Christ is Our Perfect Redeemer</a:t>
            </a:r>
          </a:p>
        </p:txBody>
      </p:sp>
    </p:spTree>
    <p:extLst>
      <p:ext uri="{BB962C8B-B14F-4D97-AF65-F5344CB8AC3E}">
        <p14:creationId xmlns:p14="http://schemas.microsoft.com/office/powerpoint/2010/main" val="3378717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5500-B28E-7D0B-E6B6-F751ECB3F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Redeemer Defined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298AF-93EA-2513-78D2-1A1D63814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400" b="1" dirty="0"/>
              <a:t>One who frees or delivers another from difficulty, danger, or bondage, usually by the payment of a ransom price.</a:t>
            </a:r>
          </a:p>
          <a:p>
            <a:r>
              <a:rPr lang="en-US" sz="4400" b="1" dirty="0"/>
              <a:t>Galatians 3:13 (NASB) - </a:t>
            </a:r>
            <a:r>
              <a:rPr lang="en-US" sz="4400" b="1" baseline="30000" dirty="0"/>
              <a:t>13 </a:t>
            </a:r>
            <a:r>
              <a:rPr lang="en-US" sz="4400" dirty="0"/>
              <a:t>Christ </a:t>
            </a:r>
            <a:r>
              <a:rPr lang="en-US" sz="4400" b="1" dirty="0">
                <a:solidFill>
                  <a:srgbClr val="0070C0"/>
                </a:solidFill>
              </a:rPr>
              <a:t>redeemed us from the curse of the Law,</a:t>
            </a:r>
            <a:r>
              <a:rPr lang="en-US" sz="4400" dirty="0"/>
              <a:t> having become a curse for us—for it is written: “</a:t>
            </a:r>
            <a:r>
              <a:rPr lang="en-US" sz="4400" cap="small" dirty="0"/>
              <a:t>Cursed is everyone who hangs on</a:t>
            </a:r>
            <a:r>
              <a:rPr lang="en-US" sz="4400" dirty="0"/>
              <a:t> </a:t>
            </a:r>
            <a:r>
              <a:rPr lang="en-US" sz="4400" cap="small" dirty="0"/>
              <a:t>a</a:t>
            </a:r>
            <a:r>
              <a:rPr lang="en-US" sz="4400" dirty="0"/>
              <a:t> </a:t>
            </a:r>
            <a:r>
              <a:rPr lang="en-US" sz="4400" cap="small" dirty="0"/>
              <a:t>tree</a:t>
            </a:r>
            <a:r>
              <a:rPr lang="en-US" sz="4400" dirty="0"/>
              <a:t>”—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6419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B135B-34F3-C7A0-913C-6DC35C350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Redemption Defined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D6F55-E1D9-2E18-A154-2529845BF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Deliverance by payment of a price.</a:t>
            </a:r>
          </a:p>
          <a:p>
            <a:r>
              <a:rPr lang="en-US" sz="3200" b="1" dirty="0"/>
              <a:t>In the New Testament, redemption refers to salvation from sin, death, and the wrath of God by Christ’s sacrifice.</a:t>
            </a:r>
          </a:p>
          <a:p>
            <a:r>
              <a:rPr lang="en-US" sz="3200" b="1" dirty="0"/>
              <a:t>1 Peter 1:18-19 (NASB) </a:t>
            </a:r>
            <a:r>
              <a:rPr lang="en-US" sz="3200" dirty="0"/>
              <a:t>- </a:t>
            </a:r>
            <a:r>
              <a:rPr lang="en-US" sz="3200" b="1" baseline="30000" dirty="0"/>
              <a:t>18 </a:t>
            </a:r>
            <a:r>
              <a:rPr lang="en-US" sz="3200" dirty="0"/>
              <a:t>knowing that you were not redeemed with perishable things like silver or gold from your futile way of life inherited from your forefathers, </a:t>
            </a:r>
            <a:r>
              <a:rPr lang="en-US" sz="3200" b="1" baseline="30000" dirty="0"/>
              <a:t>19 </a:t>
            </a:r>
            <a:r>
              <a:rPr lang="en-US" sz="3200" dirty="0"/>
              <a:t>but with precious blood, as of a lamb unblemished and spotless, </a:t>
            </a:r>
            <a:r>
              <a:rPr lang="en-US" sz="3200" b="1" i="1" u="sng" dirty="0">
                <a:solidFill>
                  <a:srgbClr val="0070C0"/>
                </a:solidFill>
              </a:rPr>
              <a:t>the blood</a:t>
            </a:r>
            <a:r>
              <a:rPr lang="en-US" sz="3200" b="1" u="sng" dirty="0">
                <a:solidFill>
                  <a:srgbClr val="0070C0"/>
                </a:solidFill>
              </a:rPr>
              <a:t> of Christ</a:t>
            </a:r>
            <a:r>
              <a:rPr lang="en-US" sz="3200" dirty="0"/>
              <a:t>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63960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3FDA8-6280-33C4-E522-5946A15E3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Christ Became Flesh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C03E2-D470-1A0B-4F7F-6C30D7F94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800" b="1" dirty="0"/>
              <a:t>Hebrews 2:17 (NASB)</a:t>
            </a:r>
          </a:p>
          <a:p>
            <a:r>
              <a:rPr lang="en-US" sz="4800" b="1" baseline="30000" dirty="0"/>
              <a:t>17 </a:t>
            </a:r>
            <a:r>
              <a:rPr lang="en-US" sz="4800" dirty="0"/>
              <a:t>Therefore, in all things </a:t>
            </a:r>
            <a:r>
              <a:rPr lang="en-US" sz="4800" b="1" u="sng" dirty="0">
                <a:solidFill>
                  <a:srgbClr val="0070C0"/>
                </a:solidFill>
              </a:rPr>
              <a:t>He had to be made like His brothers </a:t>
            </a:r>
            <a:r>
              <a:rPr lang="en-US" sz="4800" dirty="0"/>
              <a:t>so that He might become a merciful and faithful high priest in things pertaining to God, to make propitiation for the sins of the people.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74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59EA1-B44C-6AC3-8B9C-0004AD20A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Christ Was Tempted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24494-8298-DDCB-DB2D-2BE0E7CB0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Hebrews 4:15 (NASB)</a:t>
            </a:r>
          </a:p>
          <a:p>
            <a:r>
              <a:rPr lang="en-US" sz="4800" b="1" baseline="30000" dirty="0"/>
              <a:t>15 </a:t>
            </a:r>
            <a:r>
              <a:rPr lang="en-US" sz="4800" dirty="0"/>
              <a:t>For we do not have a high priest who cannot sympathize with our weaknesses, but </a:t>
            </a:r>
            <a:r>
              <a:rPr lang="en-US" sz="4800" b="1" u="sng" dirty="0">
                <a:solidFill>
                  <a:srgbClr val="0070C0"/>
                </a:solidFill>
              </a:rPr>
              <a:t>One who has been tempted </a:t>
            </a:r>
            <a:r>
              <a:rPr lang="en-US" sz="4800" dirty="0"/>
              <a:t>in all things just as </a:t>
            </a:r>
            <a:r>
              <a:rPr lang="en-US" sz="4800" i="1" dirty="0"/>
              <a:t>we are, yet</a:t>
            </a:r>
            <a:r>
              <a:rPr lang="en-US" sz="4800" dirty="0"/>
              <a:t> without sin.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33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72BF6-D5E3-F4E1-E4AA-DBA9E69FF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Christ Overcame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F393F-4C1D-3B26-27DE-30EB592DF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Hebrews 4:15 (NASB)</a:t>
            </a:r>
          </a:p>
          <a:p>
            <a:r>
              <a:rPr lang="en-US" sz="4800" b="1" baseline="30000" dirty="0"/>
              <a:t>15 </a:t>
            </a:r>
            <a:r>
              <a:rPr lang="en-US" sz="4800" dirty="0"/>
              <a:t>For we do not have a high priest who cannot sympathize with our weaknesses, but One who has been tempted in all things just as </a:t>
            </a:r>
            <a:r>
              <a:rPr lang="en-US" sz="4800" i="1" dirty="0"/>
              <a:t>we are, </a:t>
            </a:r>
            <a:r>
              <a:rPr lang="en-US" sz="4800" b="1" i="1" u="sng" dirty="0">
                <a:solidFill>
                  <a:srgbClr val="0070C0"/>
                </a:solidFill>
              </a:rPr>
              <a:t>yet</a:t>
            </a:r>
            <a:r>
              <a:rPr lang="en-US" sz="4800" b="1" u="sng" dirty="0">
                <a:solidFill>
                  <a:srgbClr val="0070C0"/>
                </a:solidFill>
              </a:rPr>
              <a:t> without sin</a:t>
            </a:r>
            <a:r>
              <a:rPr lang="en-US" sz="4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84265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D1AE7-F70F-0A46-4A90-ED4CA0BB4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Christ Was 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C7994-DF74-5D99-26A5-0A9F738C8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2 Corinthians 5:21 (NASB)</a:t>
            </a:r>
          </a:p>
          <a:p>
            <a:r>
              <a:rPr lang="en-US" sz="5400" b="1" baseline="30000" dirty="0"/>
              <a:t>21 </a:t>
            </a:r>
            <a:r>
              <a:rPr lang="en-US" sz="5400" dirty="0"/>
              <a:t>He made Him who </a:t>
            </a:r>
            <a:r>
              <a:rPr lang="en-US" sz="5400" b="1" u="sng" dirty="0">
                <a:solidFill>
                  <a:srgbClr val="0070C0"/>
                </a:solidFill>
              </a:rPr>
              <a:t>knew no sin </a:t>
            </a:r>
            <a:r>
              <a:rPr lang="en-US" sz="5400" i="1" dirty="0"/>
              <a:t>to be</a:t>
            </a:r>
            <a:r>
              <a:rPr lang="en-US" sz="5400" dirty="0"/>
              <a:t> sin in our behalf, so that we might become the righteousness of God in Him.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717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452</Words>
  <Application>Microsoft Office PowerPoint</Application>
  <PresentationFormat>Widescreen</PresentationFormat>
  <Paragraphs>29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PowerPoint Presentation</vt:lpstr>
      <vt:lpstr>Galatians 3:13</vt:lpstr>
      <vt:lpstr>PowerPoint Presentation</vt:lpstr>
      <vt:lpstr>Redeemer Defined</vt:lpstr>
      <vt:lpstr>Redemption Defined</vt:lpstr>
      <vt:lpstr>Christ Became Flesh</vt:lpstr>
      <vt:lpstr>Christ Was Tempted</vt:lpstr>
      <vt:lpstr>Christ Overcame Sin</vt:lpstr>
      <vt:lpstr>Christ Was Able</vt:lpstr>
      <vt:lpstr>Christ Was Willing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Breedlove</dc:creator>
  <cp:lastModifiedBy>Steven Breedlove</cp:lastModifiedBy>
  <cp:revision>1</cp:revision>
  <dcterms:created xsi:type="dcterms:W3CDTF">2025-08-19T13:49:09Z</dcterms:created>
  <dcterms:modified xsi:type="dcterms:W3CDTF">2025-08-19T14:45:32Z</dcterms:modified>
</cp:coreProperties>
</file>