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2F5E9-C343-0BBC-738F-74E93B994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B8C53C-0EE6-0386-E2AB-1C3EEC2FD1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E18CC-90BB-7B80-E5A1-700CF2046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664A-5309-4BFD-BCFB-33C6CF4013B7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71E5A-A9E7-FB53-5970-2136556C3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635F5-BF94-130D-55C1-7740331E9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800E5-0765-4DC4-838A-6CDBF9732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87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13A46-A8E7-2300-B6E4-297993F11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D176FF-7153-F777-FA01-DB91D60D0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A453BA-1334-2A19-D493-4C83552D9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664A-5309-4BFD-BCFB-33C6CF4013B7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34842-C7A7-A4B6-AA29-DC07547D9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81B26-F59A-EE4E-85C8-F77ABAE9E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800E5-0765-4DC4-838A-6CDBF9732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87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95E454-1F6D-3537-76A0-7AD68A6B33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D26328-13FF-0682-174A-FE727AD286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DFEAF-C2D1-CD65-FE77-8477E5D39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664A-5309-4BFD-BCFB-33C6CF4013B7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2B91C-EB70-02C5-69A2-D9F46648A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67226-6184-0088-F740-98813CBF0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800E5-0765-4DC4-838A-6CDBF9732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659A5-D5FE-27CB-F177-6393F3F9D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D43D0-F673-4404-5273-09AEE143A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CCF5A-5989-9DDA-A4FA-DCD3D7682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664A-5309-4BFD-BCFB-33C6CF4013B7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8DF34-518C-DEA5-6B87-D116D327F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70770-A15E-8949-78F4-64BD4366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800E5-0765-4DC4-838A-6CDBF9732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171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070F3-B503-DB6E-1CC4-5558F7D4B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BCE9A-6728-D98E-30CA-A1B3B3199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043C4-C92D-0801-A994-AEF620879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664A-5309-4BFD-BCFB-33C6CF4013B7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F55110-625D-56DA-4584-990C90A0E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3F65B-E042-B9C4-4712-78531E73B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800E5-0765-4DC4-838A-6CDBF9732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93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3C7CE-53E9-027C-1370-47F7BB83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CCEFE-501F-B690-35F8-9A7F8DE15F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740AA4-840D-0955-9390-500526B1C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E187CB-DDB4-EC05-C18A-B5FDF71FD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664A-5309-4BFD-BCFB-33C6CF4013B7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E03349-78E2-AC6C-818B-CE4BBFB1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AD2895-B44F-5809-57F9-7EFB13674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800E5-0765-4DC4-838A-6CDBF9732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09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2EC79-12FC-5DD0-500B-7B14D5EF9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74134-FFBA-7F1F-1AF5-AD5D67FE5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5119A-F0BB-4773-5831-86662267C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F7245F-0D72-D45A-41A1-AB50D6CF62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3EC83-7A48-0C32-5560-D95EE772E3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32F4D3-133A-3356-8E18-7D733CCDE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664A-5309-4BFD-BCFB-33C6CF4013B7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2980E1-9898-21B0-9CCA-AF49A204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DFF19D-808A-852F-617C-F7365694D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800E5-0765-4DC4-838A-6CDBF9732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22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67126-E463-68D0-96A1-9B6651653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EF862E-D82E-52CF-BCF3-CB4121287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664A-5309-4BFD-BCFB-33C6CF4013B7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7768A-392D-372C-C4BA-2CFD432BA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C11CB3-DEA2-CF66-DF6C-818344BD5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800E5-0765-4DC4-838A-6CDBF9732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72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12B7A6-341E-5707-91B8-0815BC08E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664A-5309-4BFD-BCFB-33C6CF4013B7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E70BAE-9ED5-BD14-6F99-C21741270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0ECE47-756B-FB3A-F24A-8AF303CE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800E5-0765-4DC4-838A-6CDBF9732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65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4727C-D42E-26D3-75C5-5242112B7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BDEE9-D46B-C7C0-5145-D72BEB770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9FA6E0-4534-E1A4-CD80-FE9E9F52AB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333140-C665-6D2F-E3A9-E1DD207F7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664A-5309-4BFD-BCFB-33C6CF4013B7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9630FA-673D-D614-38E8-017E5388F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E81703-95CA-378B-78BB-B777B195E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800E5-0765-4DC4-838A-6CDBF9732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196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00C9A-D19E-3660-84B5-FF9D55728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C41123-C228-0667-4882-5EDC16AB02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E49EE4-5416-CA67-2AF7-13F1D97B21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43A712-B99E-038D-BBF2-A8AD1F6EE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1664A-5309-4BFD-BCFB-33C6CF4013B7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C01A43-3368-8790-78A0-AAA8CA91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18869-1117-13C5-326B-44019F23F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800E5-0765-4DC4-838A-6CDBF9732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49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4667D1-C7C0-AD7E-1020-08C31B35E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6BF2A2-BBF3-0B06-55B8-9B2D6B27B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06BD8-47CC-098C-A116-460E708165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C1664A-5309-4BFD-BCFB-33C6CF4013B7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63AA6-9DA4-4EEF-FDC8-30C1356AE5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F616B-EA91-46DC-A24D-2559E1370E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1800E5-0765-4DC4-838A-6CDBF9732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27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A646C-504C-CCDB-F1E4-8783D45D4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group of people standing in front of a cross&#10;&#10;AI-generated content may be incorrect.">
            <a:extLst>
              <a:ext uri="{FF2B5EF4-FFF2-40B4-BE49-F238E27FC236}">
                <a16:creationId xmlns:a16="http://schemas.microsoft.com/office/drawing/2014/main" id="{895C0577-D64B-72DB-B895-96A2C08DCB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B40127-CFA5-4FF0-307E-259F16EC2C6A}"/>
              </a:ext>
            </a:extLst>
          </p:cNvPr>
          <p:cNvSpPr txBox="1"/>
          <p:nvPr/>
        </p:nvSpPr>
        <p:spPr>
          <a:xfrm>
            <a:off x="0" y="0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I Am Blessed</a:t>
            </a:r>
          </a:p>
        </p:txBody>
      </p:sp>
    </p:spTree>
    <p:extLst>
      <p:ext uri="{BB962C8B-B14F-4D97-AF65-F5344CB8AC3E}">
        <p14:creationId xmlns:p14="http://schemas.microsoft.com/office/powerpoint/2010/main" val="1102560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0CC1D-6C83-2162-EAB9-FDF6C62C3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dirty="0"/>
              <a:t>We Must Repent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2597B-ED2F-5C22-525A-E05238DDB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b="1" dirty="0"/>
              <a:t>Luke 13:3 (NASB)</a:t>
            </a:r>
          </a:p>
          <a:p>
            <a:r>
              <a:rPr lang="en-US" sz="5400" b="1" baseline="30000" dirty="0"/>
              <a:t>3 </a:t>
            </a:r>
            <a:r>
              <a:rPr lang="en-US" sz="5400" dirty="0"/>
              <a:t>No, I tell you, but </a:t>
            </a:r>
            <a:r>
              <a:rPr lang="en-US" sz="5400" b="1" u="sng" dirty="0">
                <a:solidFill>
                  <a:srgbClr val="0070C0"/>
                </a:solidFill>
              </a:rPr>
              <a:t>unless you repent</a:t>
            </a:r>
            <a:r>
              <a:rPr lang="en-US" sz="5400" dirty="0"/>
              <a:t>, you will all likewise perish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41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12700-B41A-3789-0A8D-FE36C290A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dirty="0"/>
              <a:t>Must Be Baptized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35F25-53C1-A817-010E-2C06C323A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800" b="1" dirty="0"/>
              <a:t>1 Peter 3:21(NASB)</a:t>
            </a:r>
          </a:p>
          <a:p>
            <a:r>
              <a:rPr lang="en-US" sz="4800" b="1" baseline="30000" dirty="0"/>
              <a:t>21 </a:t>
            </a:r>
            <a:r>
              <a:rPr lang="en-US" sz="4800" dirty="0"/>
              <a:t>Corresponding to that, </a:t>
            </a:r>
            <a:r>
              <a:rPr lang="en-US" sz="4800" b="1" u="sng" dirty="0">
                <a:solidFill>
                  <a:srgbClr val="0070C0"/>
                </a:solidFill>
              </a:rPr>
              <a:t>baptism now saves you</a:t>
            </a:r>
            <a:r>
              <a:rPr lang="en-US" sz="4800" dirty="0"/>
              <a:t>—not the removal of dirt from the flesh, but an appeal to God for a good conscience—through the resurrection of Jesus Christ,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73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E0D25-AF9E-5A7E-EEF3-6E74D6579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walking on a dirt road&#10;&#10;AI-generated content may be incorrect.">
            <a:extLst>
              <a:ext uri="{FF2B5EF4-FFF2-40B4-BE49-F238E27FC236}">
                <a16:creationId xmlns:a16="http://schemas.microsoft.com/office/drawing/2014/main" id="{F8A44DCE-00CC-5E32-9FAE-F9758AA41F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6A6FD5-4D6B-D4DA-FF2E-11B450BBC8B8}"/>
              </a:ext>
            </a:extLst>
          </p:cNvPr>
          <p:cNvSpPr txBox="1"/>
          <p:nvPr/>
        </p:nvSpPr>
        <p:spPr>
          <a:xfrm>
            <a:off x="0" y="0"/>
            <a:ext cx="1219199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I Am In Christ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8763BA-1297-843A-7A10-24AB55A01A75}"/>
              </a:ext>
            </a:extLst>
          </p:cNvPr>
          <p:cNvSpPr txBox="1"/>
          <p:nvPr/>
        </p:nvSpPr>
        <p:spPr>
          <a:xfrm>
            <a:off x="0" y="4365171"/>
            <a:ext cx="12192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And Christ In Me</a:t>
            </a:r>
          </a:p>
        </p:txBody>
      </p:sp>
    </p:spTree>
    <p:extLst>
      <p:ext uri="{BB962C8B-B14F-4D97-AF65-F5344CB8AC3E}">
        <p14:creationId xmlns:p14="http://schemas.microsoft.com/office/powerpoint/2010/main" val="142342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EF19E-4E62-3E33-10A4-BF06B6E7C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dirty="0"/>
              <a:t>Ephesians 1:3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B96F9-1130-8315-E957-2EC3A2F1D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b="1" baseline="30000" dirty="0"/>
              <a:t>3 </a:t>
            </a:r>
            <a:r>
              <a:rPr lang="en-US" sz="5400" dirty="0"/>
              <a:t>Blessed </a:t>
            </a:r>
            <a:r>
              <a:rPr lang="en-US" sz="5400" i="1" dirty="0"/>
              <a:t>be</a:t>
            </a:r>
            <a:r>
              <a:rPr lang="en-US" sz="5400" dirty="0"/>
              <a:t> the God and Father of our Lord Jesus Christ, </a:t>
            </a:r>
            <a:r>
              <a:rPr lang="en-US" sz="5400" b="1" u="sng" dirty="0">
                <a:solidFill>
                  <a:srgbClr val="0070C0"/>
                </a:solidFill>
              </a:rPr>
              <a:t>who has blessed us</a:t>
            </a:r>
            <a:r>
              <a:rPr lang="en-US" sz="5400" dirty="0"/>
              <a:t> with every spiritual blessing in the heavenly </a:t>
            </a:r>
            <a:r>
              <a:rPr lang="en-US" sz="5400" i="1" dirty="0"/>
              <a:t>places</a:t>
            </a:r>
            <a:r>
              <a:rPr lang="en-US" sz="5400" dirty="0"/>
              <a:t> in Christ,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68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083B39-2346-36A4-0801-EF42F62B4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dirty="0"/>
              <a:t>Blessings We Receive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20146E-5F8F-8345-90B3-B6BFCCD731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New Creature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0D03F07-551C-AF07-971B-C32961D4AAB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300" b="1" dirty="0"/>
              <a:t>2 Cor. 5:17 - </a:t>
            </a:r>
            <a:r>
              <a:rPr lang="en-US" sz="4300" b="1" baseline="30000" dirty="0"/>
              <a:t>17 </a:t>
            </a:r>
            <a:r>
              <a:rPr lang="en-US" sz="4300" dirty="0"/>
              <a:t>Therefore if anyone is in Christ, </a:t>
            </a:r>
            <a:r>
              <a:rPr lang="en-US" sz="4300" i="1" dirty="0"/>
              <a:t>this person is</a:t>
            </a:r>
            <a:r>
              <a:rPr lang="en-US" sz="4300" dirty="0"/>
              <a:t> </a:t>
            </a:r>
            <a:r>
              <a:rPr lang="en-US" sz="4300" b="1" u="sng" dirty="0">
                <a:solidFill>
                  <a:srgbClr val="0070C0"/>
                </a:solidFill>
              </a:rPr>
              <a:t>a new creation</a:t>
            </a:r>
            <a:r>
              <a:rPr lang="en-US" sz="4300" dirty="0"/>
              <a:t>; the old things passed away; behold, new things have come.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A7115F1-0504-DF3C-0502-3E6286EAE7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Forgiveness of Sins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FAB94F8-84A4-E813-6F10-E6B8EF57177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300" b="1" dirty="0"/>
              <a:t>Col. 1:14 - </a:t>
            </a:r>
            <a:r>
              <a:rPr lang="en-US" sz="4300" b="1" baseline="30000" dirty="0"/>
              <a:t>14 </a:t>
            </a:r>
            <a:r>
              <a:rPr lang="en-US" sz="4300" dirty="0"/>
              <a:t>in whom we have redemption, the </a:t>
            </a:r>
            <a:r>
              <a:rPr lang="en-US" sz="4300" b="1" u="sng" dirty="0">
                <a:solidFill>
                  <a:srgbClr val="0070C0"/>
                </a:solidFill>
              </a:rPr>
              <a:t>forgiveness of sins.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82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4A73E-C487-5DC0-DB8B-D7F1BEC9A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dirty="0"/>
              <a:t>Blessings We Receive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56A575-03E7-FFFF-FC38-CE2C9002D3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Salvation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CF3F77-6A45-E8C1-2CD2-CD2CF53771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500" b="1" dirty="0"/>
              <a:t>2 Tim. 2:10 </a:t>
            </a:r>
            <a:r>
              <a:rPr lang="en-US" sz="3500" dirty="0"/>
              <a:t>- </a:t>
            </a:r>
            <a:r>
              <a:rPr lang="en-US" sz="3500" b="1" baseline="30000" dirty="0"/>
              <a:t>10 </a:t>
            </a:r>
            <a:r>
              <a:rPr lang="en-US" sz="3500" dirty="0"/>
              <a:t>For this reason I endure all things for the sake of those who are chosen, so that they also may </a:t>
            </a:r>
            <a:r>
              <a:rPr lang="en-US" sz="3500" b="1" u="sng" dirty="0">
                <a:solidFill>
                  <a:srgbClr val="0070C0"/>
                </a:solidFill>
              </a:rPr>
              <a:t>obtain the salvation </a:t>
            </a:r>
            <a:r>
              <a:rPr lang="en-US" sz="3500" dirty="0"/>
              <a:t>which is in Christ Jesus </a:t>
            </a:r>
            <a:r>
              <a:rPr lang="en-US" sz="3500" i="1" dirty="0"/>
              <a:t>and</a:t>
            </a:r>
            <a:r>
              <a:rPr lang="en-US" sz="3500" dirty="0"/>
              <a:t> with </a:t>
            </a:r>
            <a:r>
              <a:rPr lang="en-US" sz="3500" i="1" dirty="0"/>
              <a:t>it</a:t>
            </a:r>
            <a:r>
              <a:rPr lang="en-US" sz="3500" dirty="0"/>
              <a:t> eternal glory.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2F8EBA-1C81-E23B-A34C-0F951B27E7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Eternal Life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D0146A-BF4C-3CC2-F869-968456D056C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500" b="1" dirty="0"/>
              <a:t>1 John 5:11 </a:t>
            </a:r>
            <a:r>
              <a:rPr lang="en-US" sz="3500" dirty="0"/>
              <a:t>- </a:t>
            </a:r>
            <a:r>
              <a:rPr lang="en-US" sz="3500" b="1" baseline="30000" dirty="0"/>
              <a:t>11 </a:t>
            </a:r>
            <a:r>
              <a:rPr lang="en-US" sz="3500" dirty="0"/>
              <a:t>And the testimony is this, that God has given us </a:t>
            </a:r>
            <a:r>
              <a:rPr lang="en-US" sz="3500" b="1" u="sng" dirty="0">
                <a:solidFill>
                  <a:srgbClr val="0070C0"/>
                </a:solidFill>
              </a:rPr>
              <a:t>eternal life</a:t>
            </a:r>
            <a:r>
              <a:rPr lang="en-US" sz="3500" dirty="0"/>
              <a:t>, and this life is in His Son.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17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D6762E0-4043-5277-BDF0-DB705982C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dirty="0"/>
              <a:t>Blessings We Receive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FDA00AF-70B1-81C7-74A3-E30047A8B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4800" b="1" dirty="0">
                <a:solidFill>
                  <a:srgbClr val="0070C0"/>
                </a:solidFill>
              </a:rPr>
              <a:t>Every Spiritual Blessing</a:t>
            </a:r>
          </a:p>
          <a:p>
            <a:r>
              <a:rPr lang="en-US" sz="4800" b="1" dirty="0"/>
              <a:t>Ephesians 1:3 (NASB)</a:t>
            </a:r>
          </a:p>
          <a:p>
            <a:r>
              <a:rPr lang="en-US" sz="4800" b="1" baseline="30000" dirty="0"/>
              <a:t>3 </a:t>
            </a:r>
            <a:r>
              <a:rPr lang="en-US" sz="4800" dirty="0"/>
              <a:t>Blessed </a:t>
            </a:r>
            <a:r>
              <a:rPr lang="en-US" sz="4800" i="1" dirty="0"/>
              <a:t>be</a:t>
            </a:r>
            <a:r>
              <a:rPr lang="en-US" sz="4800" dirty="0"/>
              <a:t> the God and Father of our Lord Jesus Christ, who has blessed us with </a:t>
            </a:r>
            <a:r>
              <a:rPr lang="en-US" sz="4800" b="1" u="sng" dirty="0">
                <a:solidFill>
                  <a:srgbClr val="0070C0"/>
                </a:solidFill>
              </a:rPr>
              <a:t>every spiritual blessing </a:t>
            </a:r>
            <a:r>
              <a:rPr lang="en-US" sz="4800" dirty="0"/>
              <a:t>in the heavenly </a:t>
            </a:r>
            <a:r>
              <a:rPr lang="en-US" sz="4800" i="1" dirty="0"/>
              <a:t>places</a:t>
            </a:r>
            <a:r>
              <a:rPr lang="en-US" sz="4800" dirty="0"/>
              <a:t> in Christ,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1693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62BC3-7B69-7C20-BBAA-5CFCC380F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dirty="0"/>
              <a:t>Two Truths Noted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87D4F-B749-AB4D-8C7A-249B9BE1B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Ephesians 1:3 (NASB)</a:t>
            </a:r>
          </a:p>
          <a:p>
            <a:r>
              <a:rPr lang="en-US" sz="4800" b="1" baseline="30000" dirty="0"/>
              <a:t>3 </a:t>
            </a:r>
            <a:r>
              <a:rPr lang="en-US" sz="4800" dirty="0"/>
              <a:t>Blessed </a:t>
            </a:r>
            <a:r>
              <a:rPr lang="en-US" sz="4800" i="1" dirty="0"/>
              <a:t>be</a:t>
            </a:r>
            <a:r>
              <a:rPr lang="en-US" sz="4800" dirty="0"/>
              <a:t> the </a:t>
            </a:r>
            <a:r>
              <a:rPr lang="en-US" sz="4800" b="1" u="sng" dirty="0">
                <a:solidFill>
                  <a:srgbClr val="0070C0"/>
                </a:solidFill>
              </a:rPr>
              <a:t>God</a:t>
            </a:r>
            <a:r>
              <a:rPr lang="en-US" sz="4800" dirty="0"/>
              <a:t> and Father of our Lord Jesus Christ, </a:t>
            </a:r>
            <a:r>
              <a:rPr lang="en-US" sz="4800" b="1" u="sng" dirty="0">
                <a:solidFill>
                  <a:srgbClr val="0070C0"/>
                </a:solidFill>
              </a:rPr>
              <a:t>who has blessed us</a:t>
            </a:r>
            <a:r>
              <a:rPr lang="en-US" sz="4800" dirty="0"/>
              <a:t> with every spiritual blessing in the heavenly </a:t>
            </a:r>
            <a:r>
              <a:rPr lang="en-US" sz="4800" i="1" dirty="0"/>
              <a:t>places</a:t>
            </a:r>
            <a:r>
              <a:rPr lang="en-US" sz="4800" dirty="0"/>
              <a:t> in Christ,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Blessings Come From God</a:t>
            </a:r>
          </a:p>
        </p:txBody>
      </p:sp>
    </p:spTree>
    <p:extLst>
      <p:ext uri="{BB962C8B-B14F-4D97-AF65-F5344CB8AC3E}">
        <p14:creationId xmlns:p14="http://schemas.microsoft.com/office/powerpoint/2010/main" val="272821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6CFA6-D41B-8BAC-7E5E-9BC5B942F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dirty="0"/>
              <a:t>Two Truths Noted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6CBB3-C989-6208-0235-59B148404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Ephesians 1:3 (NASB)</a:t>
            </a:r>
          </a:p>
          <a:p>
            <a:r>
              <a:rPr lang="en-US" sz="4800" b="1" baseline="30000" dirty="0"/>
              <a:t>3 </a:t>
            </a:r>
            <a:r>
              <a:rPr lang="en-US" sz="4800" dirty="0"/>
              <a:t>Blessed </a:t>
            </a:r>
            <a:r>
              <a:rPr lang="en-US" sz="4800" i="1" dirty="0"/>
              <a:t>be</a:t>
            </a:r>
            <a:r>
              <a:rPr lang="en-US" sz="4800" dirty="0"/>
              <a:t> the God and Father of our Lord Jesus Christ, who has blessed us with every spiritual blessing in the heavenly </a:t>
            </a:r>
            <a:r>
              <a:rPr lang="en-US" sz="4800" i="1" dirty="0"/>
              <a:t>places</a:t>
            </a:r>
            <a:r>
              <a:rPr lang="en-US" sz="4800" dirty="0"/>
              <a:t> </a:t>
            </a:r>
            <a:r>
              <a:rPr lang="en-US" sz="4800" b="1" u="sng" dirty="0">
                <a:solidFill>
                  <a:srgbClr val="0070C0"/>
                </a:solidFill>
              </a:rPr>
              <a:t>in Christ,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Only for Those In Christ</a:t>
            </a:r>
          </a:p>
        </p:txBody>
      </p:sp>
    </p:spTree>
    <p:extLst>
      <p:ext uri="{BB962C8B-B14F-4D97-AF65-F5344CB8AC3E}">
        <p14:creationId xmlns:p14="http://schemas.microsoft.com/office/powerpoint/2010/main" val="289644299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0751F-9ED1-9010-6F3F-8F4D1E2BA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group of people standing in front of a cross&#10;&#10;AI-generated content may be incorrect.">
            <a:extLst>
              <a:ext uri="{FF2B5EF4-FFF2-40B4-BE49-F238E27FC236}">
                <a16:creationId xmlns:a16="http://schemas.microsoft.com/office/drawing/2014/main" id="{08FCCD45-F7DB-09DC-3924-826BB44906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AF2CA1-5668-1901-DE20-F990DBB86540}"/>
              </a:ext>
            </a:extLst>
          </p:cNvPr>
          <p:cNvSpPr txBox="1"/>
          <p:nvPr/>
        </p:nvSpPr>
        <p:spPr>
          <a:xfrm>
            <a:off x="0" y="0"/>
            <a:ext cx="12192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How Do We Enter Into Christ?</a:t>
            </a:r>
          </a:p>
        </p:txBody>
      </p:sp>
    </p:spTree>
    <p:extLst>
      <p:ext uri="{BB962C8B-B14F-4D97-AF65-F5344CB8AC3E}">
        <p14:creationId xmlns:p14="http://schemas.microsoft.com/office/powerpoint/2010/main" val="189772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27C30-07C9-3039-74E0-798255197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dirty="0"/>
              <a:t>We Must Believe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26BAA-C580-858B-D250-FEEFB10F7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b="1" dirty="0"/>
              <a:t>Acts 16:30-31 (NASB)</a:t>
            </a:r>
          </a:p>
          <a:p>
            <a:r>
              <a:rPr lang="en-US" sz="4800" b="1" baseline="30000" dirty="0"/>
              <a:t>30 </a:t>
            </a:r>
            <a:r>
              <a:rPr lang="en-US" sz="4800" dirty="0"/>
              <a:t>and after he brought them out, he said, “Sirs, what must I do to be saved?” </a:t>
            </a:r>
            <a:r>
              <a:rPr lang="en-US" sz="4800" b="1" baseline="30000" dirty="0"/>
              <a:t>31 </a:t>
            </a:r>
            <a:r>
              <a:rPr lang="en-US" sz="4800" dirty="0"/>
              <a:t>They said, “</a:t>
            </a:r>
            <a:r>
              <a:rPr lang="en-US" sz="4800" b="1" u="sng" dirty="0">
                <a:solidFill>
                  <a:srgbClr val="0070C0"/>
                </a:solidFill>
              </a:rPr>
              <a:t>Believe in the Lord Jesus</a:t>
            </a:r>
            <a:r>
              <a:rPr lang="en-US" sz="4800" dirty="0"/>
              <a:t>, and you will be saved, you and your household.”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43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422</Words>
  <Application>Microsoft Office PowerPoint</Application>
  <PresentationFormat>Widescreen</PresentationFormat>
  <Paragraphs>37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PowerPoint Presentation</vt:lpstr>
      <vt:lpstr>Ephesians 1:3</vt:lpstr>
      <vt:lpstr>Blessings We Receive</vt:lpstr>
      <vt:lpstr>Blessings We Receive</vt:lpstr>
      <vt:lpstr>Blessings We Receive</vt:lpstr>
      <vt:lpstr>Two Truths Noted</vt:lpstr>
      <vt:lpstr>Two Truths Noted</vt:lpstr>
      <vt:lpstr>PowerPoint Presentation</vt:lpstr>
      <vt:lpstr>We Must Believe</vt:lpstr>
      <vt:lpstr>We Must Repent</vt:lpstr>
      <vt:lpstr>Must Be Baptized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Steven Breedlove</dc:creator>
  <cp:lastModifiedBy>James Parker</cp:lastModifiedBy>
  <cp:revision>1</cp:revision>
  <dcterms:created xsi:type="dcterms:W3CDTF">2025-08-13T13:34:27Z</dcterms:created>
  <dcterms:modified xsi:type="dcterms:W3CDTF">2025-08-17T12:03:32Z</dcterms:modified>
</cp:coreProperties>
</file>