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4" r:id="rId6"/>
    <p:sldId id="265" r:id="rId7"/>
    <p:sldId id="260" r:id="rId8"/>
    <p:sldId id="261" r:id="rId9"/>
    <p:sldId id="262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50EB9-19C4-9644-B73D-E07AA8F5F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7046DB-8E95-B23C-0456-7F90D439D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E0AD4-62C5-4786-19FA-EBBF4A60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7D658-F5C4-181F-82E4-4672FDC9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077FD-92D1-B128-EC4A-D0613937A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5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DE1F-A60D-FAFA-9FEF-C84747C99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55F0C-10DD-D9F6-0D53-3F27BF6B0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DF19E-D3D8-8D44-93A9-E2D1365F3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FA14F-4BCA-6F32-0FC4-A0A514DBB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D467B-5ADF-6F0F-D7D8-B173C2F1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4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26D582-C82E-1B4C-7898-5708EF597A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0DAE2E-6295-841D-A268-D29C1FCE5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98C9E-DAB3-58AA-03D2-A8307B96D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92FB52-8A94-E4AB-0D9A-339D19E7E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A4B9-129B-960E-3733-D66303B7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8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C1EC-AA67-CC47-5AEA-3EC4C7D1C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8CDB-3354-FA94-1A0F-4070CB864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4C83E-39A4-AE4A-E6CE-58C8A39E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F4321-E6E2-0D95-0F4F-42F4B504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F5C08-38E0-7455-A252-797A1580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54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700D8-8627-34BA-DE39-D1230B72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DAD2E-47EC-018B-B65E-AD128FE71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B2F32-8ECF-7829-1548-E0D3D319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13875-011B-464F-2F96-637053AEB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0BC92-C5B3-378B-BA67-25502A48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3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72E8-AE66-7A42-81D0-D702E2AC6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706ED-5331-5EAC-4907-825822FA9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E7C9E-57F9-A8A9-FC19-439A5651B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A8419-A552-ECBB-7B64-EE82CC72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1AED4-B18D-536B-7A61-933C1153F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B1FF0-C584-D15A-E030-D2716837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5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0BD8-F6B0-4741-47D8-2BD33B8E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0D7E5-F6CD-25D1-6D64-BE1FEE968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C830C-8FCF-BECE-7682-89178A177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56BCA-82D5-686D-F272-EE7232D76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A5B49F-71EB-15A7-1265-F131E909C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400710-FF72-95B9-F568-EDA4B255F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770AC-2817-59A1-B1F2-9DF0BB61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400A22-63D4-7C5A-B5B3-BEB24483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262D5-E20E-E737-EAA7-D29090A7E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89325D-21F6-41E4-96D3-F28DE33D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8348B2-BADB-12EC-F439-198673670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F6998-914C-94E8-3A3B-D4591DE6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CFD396-D71F-073D-6095-75FD8052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C8EB01-0754-98CF-0485-E30AE60C6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8746F-4398-6EFF-36DD-299C147B0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5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C774-A2BC-FB33-8D24-D4FC33A18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2FFB5-3913-93DF-8A01-FF2A0F0C5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2DF37-02A9-0B10-E4C8-4543958F6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0D69F-64A5-292A-8417-DC6BD7ECE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BD5A1-2C1F-6546-1908-7CF6A143B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261B8-572E-6B5E-0EBE-6C50C01EC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9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E461D-29E9-D371-03DD-4ED5282F3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221A8-8793-AF85-D498-FD2B2422B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09F67-5EA1-E46F-BE52-19E3032BC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304DD-88F0-8311-F0B5-5CA4DDDA4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80A3AF-2A80-4797-77CF-479927C98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2D44D-BBCC-D921-F31D-F5F41E52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1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ED913-034B-696A-2D0C-BB277E35B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C8CA-F2AC-DA33-9085-EF224B96E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18E8-AAFD-6B71-57EB-949CEAC14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E0F98-622B-4642-9830-7C2BB2137672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1C60E-3ADE-B39E-AE31-0B5819D50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16F70-A4D6-E905-7463-9FDB4EC4E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BDD4A-A7AB-4D4E-9717-0D4FC6214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22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Two women sitting on a beach with their arms raised&#10;&#10;AI-generated content may be incorrect.">
            <a:extLst>
              <a:ext uri="{FF2B5EF4-FFF2-40B4-BE49-F238E27FC236}">
                <a16:creationId xmlns:a16="http://schemas.microsoft.com/office/drawing/2014/main" id="{6BEFCE01-7AC3-E42E-B3EF-D09DFA3201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1" b="-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52F060-03AD-FC33-14A7-453F389181A0}"/>
              </a:ext>
            </a:extLst>
          </p:cNvPr>
          <p:cNvSpPr txBox="1"/>
          <p:nvPr/>
        </p:nvSpPr>
        <p:spPr>
          <a:xfrm>
            <a:off x="0" y="0"/>
            <a:ext cx="12192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900" b="1" dirty="0">
                <a:ln w="571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Increase Our Faith</a:t>
            </a:r>
          </a:p>
        </p:txBody>
      </p:sp>
    </p:spTree>
    <p:extLst>
      <p:ext uri="{BB962C8B-B14F-4D97-AF65-F5344CB8AC3E}">
        <p14:creationId xmlns:p14="http://schemas.microsoft.com/office/powerpoint/2010/main" val="2127753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01E74-6FBF-A56B-097F-E8ACC979B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Open Your Eyes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0DDEF-B73D-026A-655A-2053EE225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Mark 8:18 (NASB)</a:t>
            </a:r>
          </a:p>
          <a:p>
            <a:r>
              <a:rPr lang="en-US" sz="5400" b="1" baseline="30000" dirty="0"/>
              <a:t>18 </a:t>
            </a:r>
            <a:r>
              <a:rPr lang="en-US" sz="5400" b="1" u="sng" cap="small" dirty="0">
                <a:solidFill>
                  <a:srgbClr val="0070C0"/>
                </a:solidFill>
              </a:rPr>
              <a:t>Having eyes</a:t>
            </a:r>
            <a:r>
              <a:rPr lang="en-US" sz="5400" b="1" u="sng" dirty="0">
                <a:solidFill>
                  <a:srgbClr val="0070C0"/>
                </a:solidFill>
              </a:rPr>
              <a:t>, </a:t>
            </a:r>
            <a:r>
              <a:rPr lang="en-US" sz="5400" b="1" u="sng" cap="small" dirty="0">
                <a:solidFill>
                  <a:srgbClr val="0070C0"/>
                </a:solidFill>
              </a:rPr>
              <a:t>do you not see</a:t>
            </a:r>
            <a:r>
              <a:rPr lang="en-US" sz="5400" dirty="0"/>
              <a:t>? </a:t>
            </a:r>
            <a:r>
              <a:rPr lang="en-US" sz="5400" cap="small" dirty="0"/>
              <a:t>And having ears</a:t>
            </a:r>
            <a:r>
              <a:rPr lang="en-US" sz="5400" dirty="0"/>
              <a:t>, </a:t>
            </a:r>
            <a:r>
              <a:rPr lang="en-US" sz="5400" cap="small" dirty="0"/>
              <a:t>do you not hear</a:t>
            </a:r>
            <a:r>
              <a:rPr lang="en-US" sz="5400" dirty="0"/>
              <a:t>? And do you not remember,</a:t>
            </a:r>
          </a:p>
        </p:txBody>
      </p:sp>
    </p:spTree>
    <p:extLst>
      <p:ext uri="{BB962C8B-B14F-4D97-AF65-F5344CB8AC3E}">
        <p14:creationId xmlns:p14="http://schemas.microsoft.com/office/powerpoint/2010/main" val="281378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31A80-A6EF-E428-72C3-FAB399E2C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Focus on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25D7-B087-4ACB-A975-5E90FCD4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5400" b="1" dirty="0"/>
              <a:t>Romans 8:28 (NASB)</a:t>
            </a:r>
          </a:p>
          <a:p>
            <a:r>
              <a:rPr lang="en-US" sz="5400" b="1" baseline="30000" dirty="0"/>
              <a:t>28 </a:t>
            </a:r>
            <a:r>
              <a:rPr lang="en-US" sz="5400" dirty="0"/>
              <a:t>And we know that God causes </a:t>
            </a:r>
            <a:r>
              <a:rPr lang="en-US" sz="5400" b="1" u="sng" dirty="0">
                <a:solidFill>
                  <a:srgbClr val="0070C0"/>
                </a:solidFill>
              </a:rPr>
              <a:t>all things to work together for good</a:t>
            </a:r>
            <a:r>
              <a:rPr lang="en-US" sz="5400" dirty="0"/>
              <a:t> to those who love God, to those who are called according to </a:t>
            </a:r>
            <a:r>
              <a:rPr lang="en-US" sz="5400" i="1" dirty="0"/>
              <a:t>His</a:t>
            </a:r>
            <a:r>
              <a:rPr lang="en-US" sz="5400" dirty="0"/>
              <a:t> purpose.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cross in the light of a light&#10;&#10;AI-generated content may be incorrect.">
            <a:extLst>
              <a:ext uri="{FF2B5EF4-FFF2-40B4-BE49-F238E27FC236}">
                <a16:creationId xmlns:a16="http://schemas.microsoft.com/office/drawing/2014/main" id="{170B32F2-60E2-9F6C-AAD5-96CC2FD82C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77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1C2170-983C-0B54-DC45-29365C54C553}"/>
              </a:ext>
            </a:extLst>
          </p:cNvPr>
          <p:cNvSpPr txBox="1"/>
          <p:nvPr/>
        </p:nvSpPr>
        <p:spPr>
          <a:xfrm>
            <a:off x="0" y="4572000"/>
            <a:ext cx="12192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Help My Unbelief</a:t>
            </a:r>
          </a:p>
        </p:txBody>
      </p:sp>
    </p:spTree>
    <p:extLst>
      <p:ext uri="{BB962C8B-B14F-4D97-AF65-F5344CB8AC3E}">
        <p14:creationId xmlns:p14="http://schemas.microsoft.com/office/powerpoint/2010/main" val="215264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2A7B6-68B5-6D8D-5291-77A2D7A9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Luke 17:5-6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0932-707D-57B0-08D3-B890F69D8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baseline="30000" dirty="0"/>
              <a:t>5 </a:t>
            </a:r>
            <a:r>
              <a:rPr lang="en-US" sz="4800" dirty="0"/>
              <a:t>The apostles said to the Lord, “Increase our faith!” </a:t>
            </a:r>
            <a:r>
              <a:rPr lang="en-US" sz="4800" b="1" baseline="30000" dirty="0"/>
              <a:t>6 </a:t>
            </a:r>
            <a:r>
              <a:rPr lang="en-US" sz="4800" dirty="0"/>
              <a:t>But the Lord said, “If you had faith the size of a mustard seed, you could say to this mulberry tree, ‘Be uprooted and be planted in the sea’; and it would obey you.</a:t>
            </a:r>
          </a:p>
        </p:txBody>
      </p:sp>
    </p:spTree>
    <p:extLst>
      <p:ext uri="{BB962C8B-B14F-4D97-AF65-F5344CB8AC3E}">
        <p14:creationId xmlns:p14="http://schemas.microsoft.com/office/powerpoint/2010/main" val="243632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ross in the sky&#10;&#10;AI-generated content may be incorrect.">
            <a:extLst>
              <a:ext uri="{FF2B5EF4-FFF2-40B4-BE49-F238E27FC236}">
                <a16:creationId xmlns:a16="http://schemas.microsoft.com/office/drawing/2014/main" id="{1528D164-9923-884A-3191-2BB26B84C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14" b="-1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F66DC721-6643-C4DA-CEE3-36FE7776836B}"/>
              </a:ext>
            </a:extLst>
          </p:cNvPr>
          <p:cNvSpPr txBox="1"/>
          <p:nvPr/>
        </p:nvSpPr>
        <p:spPr>
          <a:xfrm>
            <a:off x="-2" y="0"/>
            <a:ext cx="388620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r>
              <a:rPr lang="en-US" sz="7200" b="1" dirty="0">
                <a:solidFill>
                  <a:schemeClr val="bg1"/>
                </a:solidFill>
              </a:rPr>
              <a:t>How Can We Increase Our Faith</a:t>
            </a:r>
          </a:p>
        </p:txBody>
      </p:sp>
    </p:spTree>
    <p:extLst>
      <p:ext uri="{BB962C8B-B14F-4D97-AF65-F5344CB8AC3E}">
        <p14:creationId xmlns:p14="http://schemas.microsoft.com/office/powerpoint/2010/main" val="356164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635C-67D2-1B20-2C2A-A65A0600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Faith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F7D84-C90D-7951-75E3-3D73FA63A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Hebrews 11:1 (NASB)</a:t>
            </a:r>
          </a:p>
          <a:p>
            <a:r>
              <a:rPr lang="en-US" sz="5400" b="1" dirty="0"/>
              <a:t>11 </a:t>
            </a:r>
            <a:r>
              <a:rPr lang="en-US" sz="5400" dirty="0"/>
              <a:t>Now faith is </a:t>
            </a:r>
            <a:r>
              <a:rPr lang="en-US" sz="5400" b="1" i="1" u="sng" dirty="0">
                <a:solidFill>
                  <a:srgbClr val="0070C0"/>
                </a:solidFill>
              </a:rPr>
              <a:t>the</a:t>
            </a:r>
            <a:r>
              <a:rPr lang="en-US" sz="5400" b="1" u="sng" dirty="0">
                <a:solidFill>
                  <a:srgbClr val="0070C0"/>
                </a:solidFill>
              </a:rPr>
              <a:t> certainty </a:t>
            </a:r>
            <a:r>
              <a:rPr lang="en-US" sz="5400" dirty="0"/>
              <a:t>of </a:t>
            </a:r>
            <a:r>
              <a:rPr lang="en-US" sz="5400" i="1" dirty="0"/>
              <a:t>things</a:t>
            </a:r>
            <a:r>
              <a:rPr lang="en-US" sz="5400" dirty="0"/>
              <a:t> hoped for, a proof of things not seen.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5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CFD53-8DAA-9F39-A97E-BE0CE2689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Requirement for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5C23-2025-D4E3-5BF5-0EA73C952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Hebrews 11:6 (NASB)</a:t>
            </a:r>
          </a:p>
          <a:p>
            <a:r>
              <a:rPr lang="en-US" sz="4800" b="1" baseline="30000" dirty="0"/>
              <a:t>6 </a:t>
            </a:r>
            <a:r>
              <a:rPr lang="en-US" sz="4800" dirty="0"/>
              <a:t>And </a:t>
            </a:r>
            <a:r>
              <a:rPr lang="en-US" sz="4800" b="1" u="sng" dirty="0">
                <a:solidFill>
                  <a:srgbClr val="0070C0"/>
                </a:solidFill>
              </a:rPr>
              <a:t>without faith </a:t>
            </a:r>
            <a:r>
              <a:rPr lang="en-US" sz="4800" dirty="0"/>
              <a:t>it is impossible to please </a:t>
            </a:r>
            <a:r>
              <a:rPr lang="en-US" sz="4800" i="1" dirty="0"/>
              <a:t>Him</a:t>
            </a:r>
            <a:r>
              <a:rPr lang="en-US" sz="4800" dirty="0"/>
              <a:t>, for the one who comes to God must believe that He exists, and </a:t>
            </a:r>
            <a:r>
              <a:rPr lang="en-US" sz="4800" i="1" dirty="0"/>
              <a:t>that</a:t>
            </a:r>
            <a:r>
              <a:rPr lang="en-US" sz="4800" dirty="0"/>
              <a:t> He proves to be One who rewards those who seek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4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B577-5289-DCB3-1969-55AFE8E4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Requirement for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7742B-88E9-4F7E-41A3-0EF43B932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Matthew 7:21 (NASB)</a:t>
            </a:r>
          </a:p>
          <a:p>
            <a:r>
              <a:rPr lang="en-US" sz="4800" b="1" baseline="30000" dirty="0"/>
              <a:t>21 </a:t>
            </a:r>
            <a:r>
              <a:rPr lang="en-US" sz="4800" dirty="0"/>
              <a:t>“Not everyone who says to Me, ‘Lord, Lord,’ will enter the kingdom of heaven, but the one who </a:t>
            </a:r>
            <a:r>
              <a:rPr lang="en-US" sz="4800" b="1" u="sng" dirty="0">
                <a:solidFill>
                  <a:srgbClr val="0070C0"/>
                </a:solidFill>
              </a:rPr>
              <a:t>does the will </a:t>
            </a:r>
            <a:r>
              <a:rPr lang="en-US" sz="4800" dirty="0"/>
              <a:t>of My Father who is in heaven </a:t>
            </a:r>
            <a:r>
              <a:rPr lang="en-US" sz="4800" i="1" dirty="0"/>
              <a:t>will enter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27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619A-A2E3-E748-E440-B421F565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Hear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2B78-D903-58CA-6AE2-FD8F3B189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10:17 (NASB)</a:t>
            </a:r>
          </a:p>
          <a:p>
            <a:r>
              <a:rPr lang="en-US" sz="5400" b="1" baseline="30000" dirty="0"/>
              <a:t>17 </a:t>
            </a:r>
            <a:r>
              <a:rPr lang="en-US" sz="5400" dirty="0"/>
              <a:t>So faith </a:t>
            </a:r>
            <a:r>
              <a:rPr lang="en-US" sz="5400" b="1" i="1" u="sng" dirty="0">
                <a:solidFill>
                  <a:srgbClr val="0070C0"/>
                </a:solidFill>
              </a:rPr>
              <a:t>comes</a:t>
            </a:r>
            <a:r>
              <a:rPr lang="en-US" sz="5400" b="1" u="sng" dirty="0">
                <a:solidFill>
                  <a:srgbClr val="0070C0"/>
                </a:solidFill>
              </a:rPr>
              <a:t> from hearing </a:t>
            </a:r>
            <a:r>
              <a:rPr lang="en-US" sz="5400" dirty="0"/>
              <a:t>and hearing by the word of Christ.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27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44EB-3C1B-F4A3-9C3E-C9491300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Come to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5DA5F-2B77-DFAD-63FD-DCC0703A0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Hebrews 10:25 (NASB)</a:t>
            </a:r>
          </a:p>
          <a:p>
            <a:r>
              <a:rPr lang="en-US" sz="4800" b="1" baseline="30000" dirty="0"/>
              <a:t>25 </a:t>
            </a:r>
            <a:r>
              <a:rPr lang="en-US" sz="4800" b="1" u="sng" dirty="0">
                <a:solidFill>
                  <a:srgbClr val="0070C0"/>
                </a:solidFill>
              </a:rPr>
              <a:t>not abandoning our own meeting </a:t>
            </a:r>
            <a:r>
              <a:rPr lang="en-US" sz="4800" dirty="0"/>
              <a:t>together, as is the habit of some people, but encouraging </a:t>
            </a:r>
            <a:r>
              <a:rPr lang="en-US" sz="4800" i="1" dirty="0"/>
              <a:t>one another</a:t>
            </a:r>
            <a:r>
              <a:rPr lang="en-US" sz="4800" dirty="0"/>
              <a:t>; and all the more as you see the day drawing near.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3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D1B44-BEE0-8558-DE33-6BF675FEF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Fellowship With Believers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70FCE-1105-E19E-74C3-479D52B2F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2 Corinthians 6:14 (NASB)</a:t>
            </a:r>
          </a:p>
          <a:p>
            <a:r>
              <a:rPr lang="en-US" sz="4800" b="1" baseline="30000" dirty="0"/>
              <a:t>14 </a:t>
            </a:r>
            <a:r>
              <a:rPr lang="en-US" sz="4800" b="1" u="sng" dirty="0">
                <a:solidFill>
                  <a:srgbClr val="0070C0"/>
                </a:solidFill>
              </a:rPr>
              <a:t>Do not be mismatched with unbelievers</a:t>
            </a:r>
            <a:r>
              <a:rPr lang="en-US" sz="4800" dirty="0"/>
              <a:t>; for what do righteousness and lawlessness share together, or what does light have in common with darkness?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355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Luke 17:5-6</vt:lpstr>
      <vt:lpstr>PowerPoint Presentation</vt:lpstr>
      <vt:lpstr>Faith Defined</vt:lpstr>
      <vt:lpstr>Requirement for Faith</vt:lpstr>
      <vt:lpstr>Requirement for Action</vt:lpstr>
      <vt:lpstr>Hear God’s Word</vt:lpstr>
      <vt:lpstr>Come to Worship</vt:lpstr>
      <vt:lpstr>Fellowship With Believers</vt:lpstr>
      <vt:lpstr>Open Your Eyes</vt:lpstr>
      <vt:lpstr>Focus on Good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James Parker</cp:lastModifiedBy>
  <cp:revision>1</cp:revision>
  <dcterms:created xsi:type="dcterms:W3CDTF">2025-08-05T14:11:58Z</dcterms:created>
  <dcterms:modified xsi:type="dcterms:W3CDTF">2025-08-10T12:55:54Z</dcterms:modified>
</cp:coreProperties>
</file>