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4" r:id="rId8"/>
    <p:sldId id="263"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91C22-D105-6B72-1744-6BF0194964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06C458-BF88-F2B7-1B8C-0AA390FC13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B300EB3-4280-2E34-A41C-5E18511EA011}"/>
              </a:ext>
            </a:extLst>
          </p:cNvPr>
          <p:cNvSpPr>
            <a:spLocks noGrp="1"/>
          </p:cNvSpPr>
          <p:nvPr>
            <p:ph type="dt" sz="half" idx="10"/>
          </p:nvPr>
        </p:nvSpPr>
        <p:spPr/>
        <p:txBody>
          <a:bodyPr/>
          <a:lstStyle/>
          <a:p>
            <a:fld id="{8ED047A9-BE32-447B-85FC-396BDD3AE23B}" type="datetimeFigureOut">
              <a:rPr lang="en-US" smtClean="0"/>
              <a:t>8/2/2025</a:t>
            </a:fld>
            <a:endParaRPr lang="en-US"/>
          </a:p>
        </p:txBody>
      </p:sp>
      <p:sp>
        <p:nvSpPr>
          <p:cNvPr id="5" name="Footer Placeholder 4">
            <a:extLst>
              <a:ext uri="{FF2B5EF4-FFF2-40B4-BE49-F238E27FC236}">
                <a16:creationId xmlns:a16="http://schemas.microsoft.com/office/drawing/2014/main" id="{0CB3AB3D-64C9-4685-8432-4EDB51722A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888EA2-920D-B61C-D56D-FE502F1D1836}"/>
              </a:ext>
            </a:extLst>
          </p:cNvPr>
          <p:cNvSpPr>
            <a:spLocks noGrp="1"/>
          </p:cNvSpPr>
          <p:nvPr>
            <p:ph type="sldNum" sz="quarter" idx="12"/>
          </p:nvPr>
        </p:nvSpPr>
        <p:spPr/>
        <p:txBody>
          <a:bodyPr/>
          <a:lstStyle/>
          <a:p>
            <a:fld id="{44085C8C-AA50-48B6-96E7-BB8562CE57CE}" type="slidenum">
              <a:rPr lang="en-US" smtClean="0"/>
              <a:t>‹#›</a:t>
            </a:fld>
            <a:endParaRPr lang="en-US"/>
          </a:p>
        </p:txBody>
      </p:sp>
    </p:spTree>
    <p:extLst>
      <p:ext uri="{BB962C8B-B14F-4D97-AF65-F5344CB8AC3E}">
        <p14:creationId xmlns:p14="http://schemas.microsoft.com/office/powerpoint/2010/main" val="1196803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2DAFE-D14F-C521-0772-A0751F2656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861E0C-B938-8811-DD2D-D5E6A9BFF3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BD0E2A-B961-0F5A-A4AC-452C017E4BCA}"/>
              </a:ext>
            </a:extLst>
          </p:cNvPr>
          <p:cNvSpPr>
            <a:spLocks noGrp="1"/>
          </p:cNvSpPr>
          <p:nvPr>
            <p:ph type="dt" sz="half" idx="10"/>
          </p:nvPr>
        </p:nvSpPr>
        <p:spPr/>
        <p:txBody>
          <a:bodyPr/>
          <a:lstStyle/>
          <a:p>
            <a:fld id="{8ED047A9-BE32-447B-85FC-396BDD3AE23B}" type="datetimeFigureOut">
              <a:rPr lang="en-US" smtClean="0"/>
              <a:t>8/2/2025</a:t>
            </a:fld>
            <a:endParaRPr lang="en-US"/>
          </a:p>
        </p:txBody>
      </p:sp>
      <p:sp>
        <p:nvSpPr>
          <p:cNvPr id="5" name="Footer Placeholder 4">
            <a:extLst>
              <a:ext uri="{FF2B5EF4-FFF2-40B4-BE49-F238E27FC236}">
                <a16:creationId xmlns:a16="http://schemas.microsoft.com/office/drawing/2014/main" id="{3C74C7A9-6140-5209-6A3D-F42ADC00DF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8490AF-69D2-38F0-17B7-5747A72485F2}"/>
              </a:ext>
            </a:extLst>
          </p:cNvPr>
          <p:cNvSpPr>
            <a:spLocks noGrp="1"/>
          </p:cNvSpPr>
          <p:nvPr>
            <p:ph type="sldNum" sz="quarter" idx="12"/>
          </p:nvPr>
        </p:nvSpPr>
        <p:spPr/>
        <p:txBody>
          <a:bodyPr/>
          <a:lstStyle/>
          <a:p>
            <a:fld id="{44085C8C-AA50-48B6-96E7-BB8562CE57CE}" type="slidenum">
              <a:rPr lang="en-US" smtClean="0"/>
              <a:t>‹#›</a:t>
            </a:fld>
            <a:endParaRPr lang="en-US"/>
          </a:p>
        </p:txBody>
      </p:sp>
    </p:spTree>
    <p:extLst>
      <p:ext uri="{BB962C8B-B14F-4D97-AF65-F5344CB8AC3E}">
        <p14:creationId xmlns:p14="http://schemas.microsoft.com/office/powerpoint/2010/main" val="339859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E37F89-7026-5E81-26F0-8B59600131D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F6CBAA-B649-B801-C8C8-0E87C33B76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0DCFE2-D3A9-6882-9B7D-6B886C8260DE}"/>
              </a:ext>
            </a:extLst>
          </p:cNvPr>
          <p:cNvSpPr>
            <a:spLocks noGrp="1"/>
          </p:cNvSpPr>
          <p:nvPr>
            <p:ph type="dt" sz="half" idx="10"/>
          </p:nvPr>
        </p:nvSpPr>
        <p:spPr/>
        <p:txBody>
          <a:bodyPr/>
          <a:lstStyle/>
          <a:p>
            <a:fld id="{8ED047A9-BE32-447B-85FC-396BDD3AE23B}" type="datetimeFigureOut">
              <a:rPr lang="en-US" smtClean="0"/>
              <a:t>8/2/2025</a:t>
            </a:fld>
            <a:endParaRPr lang="en-US"/>
          </a:p>
        </p:txBody>
      </p:sp>
      <p:sp>
        <p:nvSpPr>
          <p:cNvPr id="5" name="Footer Placeholder 4">
            <a:extLst>
              <a:ext uri="{FF2B5EF4-FFF2-40B4-BE49-F238E27FC236}">
                <a16:creationId xmlns:a16="http://schemas.microsoft.com/office/drawing/2014/main" id="{7C088688-8CB9-029C-1001-3769DC1CC9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F5472D-D789-C370-8065-EAC54425D875}"/>
              </a:ext>
            </a:extLst>
          </p:cNvPr>
          <p:cNvSpPr>
            <a:spLocks noGrp="1"/>
          </p:cNvSpPr>
          <p:nvPr>
            <p:ph type="sldNum" sz="quarter" idx="12"/>
          </p:nvPr>
        </p:nvSpPr>
        <p:spPr/>
        <p:txBody>
          <a:bodyPr/>
          <a:lstStyle/>
          <a:p>
            <a:fld id="{44085C8C-AA50-48B6-96E7-BB8562CE57CE}" type="slidenum">
              <a:rPr lang="en-US" smtClean="0"/>
              <a:t>‹#›</a:t>
            </a:fld>
            <a:endParaRPr lang="en-US"/>
          </a:p>
        </p:txBody>
      </p:sp>
    </p:spTree>
    <p:extLst>
      <p:ext uri="{BB962C8B-B14F-4D97-AF65-F5344CB8AC3E}">
        <p14:creationId xmlns:p14="http://schemas.microsoft.com/office/powerpoint/2010/main" val="1000171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2CF78-1FA5-518E-6348-5B5CC72063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C56E17-1148-5A6E-72B4-8D41CAB054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415A86-BBA7-0B99-971E-D7EFEDDECD4E}"/>
              </a:ext>
            </a:extLst>
          </p:cNvPr>
          <p:cNvSpPr>
            <a:spLocks noGrp="1"/>
          </p:cNvSpPr>
          <p:nvPr>
            <p:ph type="dt" sz="half" idx="10"/>
          </p:nvPr>
        </p:nvSpPr>
        <p:spPr/>
        <p:txBody>
          <a:bodyPr/>
          <a:lstStyle/>
          <a:p>
            <a:fld id="{8ED047A9-BE32-447B-85FC-396BDD3AE23B}" type="datetimeFigureOut">
              <a:rPr lang="en-US" smtClean="0"/>
              <a:t>8/2/2025</a:t>
            </a:fld>
            <a:endParaRPr lang="en-US"/>
          </a:p>
        </p:txBody>
      </p:sp>
      <p:sp>
        <p:nvSpPr>
          <p:cNvPr id="5" name="Footer Placeholder 4">
            <a:extLst>
              <a:ext uri="{FF2B5EF4-FFF2-40B4-BE49-F238E27FC236}">
                <a16:creationId xmlns:a16="http://schemas.microsoft.com/office/drawing/2014/main" id="{491C4334-C78B-86CD-AC15-0ABD82992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903F66-2458-5FEB-6B75-AFA61C9FC5E8}"/>
              </a:ext>
            </a:extLst>
          </p:cNvPr>
          <p:cNvSpPr>
            <a:spLocks noGrp="1"/>
          </p:cNvSpPr>
          <p:nvPr>
            <p:ph type="sldNum" sz="quarter" idx="12"/>
          </p:nvPr>
        </p:nvSpPr>
        <p:spPr/>
        <p:txBody>
          <a:bodyPr/>
          <a:lstStyle/>
          <a:p>
            <a:fld id="{44085C8C-AA50-48B6-96E7-BB8562CE57CE}" type="slidenum">
              <a:rPr lang="en-US" smtClean="0"/>
              <a:t>‹#›</a:t>
            </a:fld>
            <a:endParaRPr lang="en-US"/>
          </a:p>
        </p:txBody>
      </p:sp>
    </p:spTree>
    <p:extLst>
      <p:ext uri="{BB962C8B-B14F-4D97-AF65-F5344CB8AC3E}">
        <p14:creationId xmlns:p14="http://schemas.microsoft.com/office/powerpoint/2010/main" val="4076438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3484F-F65C-D430-79BB-5B47E96311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1B5E61-CE57-F57A-789C-AC64D3DF052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9EB3D6-48B0-1252-A30A-DDC0A5517E28}"/>
              </a:ext>
            </a:extLst>
          </p:cNvPr>
          <p:cNvSpPr>
            <a:spLocks noGrp="1"/>
          </p:cNvSpPr>
          <p:nvPr>
            <p:ph type="dt" sz="half" idx="10"/>
          </p:nvPr>
        </p:nvSpPr>
        <p:spPr/>
        <p:txBody>
          <a:bodyPr/>
          <a:lstStyle/>
          <a:p>
            <a:fld id="{8ED047A9-BE32-447B-85FC-396BDD3AE23B}" type="datetimeFigureOut">
              <a:rPr lang="en-US" smtClean="0"/>
              <a:t>8/2/2025</a:t>
            </a:fld>
            <a:endParaRPr lang="en-US"/>
          </a:p>
        </p:txBody>
      </p:sp>
      <p:sp>
        <p:nvSpPr>
          <p:cNvPr id="5" name="Footer Placeholder 4">
            <a:extLst>
              <a:ext uri="{FF2B5EF4-FFF2-40B4-BE49-F238E27FC236}">
                <a16:creationId xmlns:a16="http://schemas.microsoft.com/office/drawing/2014/main" id="{63B932DD-F20D-17C0-8491-0894B9DB64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212223-8B5C-B2B6-C353-C7B42378228C}"/>
              </a:ext>
            </a:extLst>
          </p:cNvPr>
          <p:cNvSpPr>
            <a:spLocks noGrp="1"/>
          </p:cNvSpPr>
          <p:nvPr>
            <p:ph type="sldNum" sz="quarter" idx="12"/>
          </p:nvPr>
        </p:nvSpPr>
        <p:spPr/>
        <p:txBody>
          <a:bodyPr/>
          <a:lstStyle/>
          <a:p>
            <a:fld id="{44085C8C-AA50-48B6-96E7-BB8562CE57CE}" type="slidenum">
              <a:rPr lang="en-US" smtClean="0"/>
              <a:t>‹#›</a:t>
            </a:fld>
            <a:endParaRPr lang="en-US"/>
          </a:p>
        </p:txBody>
      </p:sp>
    </p:spTree>
    <p:extLst>
      <p:ext uri="{BB962C8B-B14F-4D97-AF65-F5344CB8AC3E}">
        <p14:creationId xmlns:p14="http://schemas.microsoft.com/office/powerpoint/2010/main" val="2621136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1367A-E651-D6DD-EE62-84A5B6DD7A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500747-1456-27ED-18D3-F127EF3D267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B3AEBB-328C-DA8F-E8E2-89B32CEC39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49FEB9-7003-A46A-ABA4-7B39107FCACA}"/>
              </a:ext>
            </a:extLst>
          </p:cNvPr>
          <p:cNvSpPr>
            <a:spLocks noGrp="1"/>
          </p:cNvSpPr>
          <p:nvPr>
            <p:ph type="dt" sz="half" idx="10"/>
          </p:nvPr>
        </p:nvSpPr>
        <p:spPr/>
        <p:txBody>
          <a:bodyPr/>
          <a:lstStyle/>
          <a:p>
            <a:fld id="{8ED047A9-BE32-447B-85FC-396BDD3AE23B}" type="datetimeFigureOut">
              <a:rPr lang="en-US" smtClean="0"/>
              <a:t>8/2/2025</a:t>
            </a:fld>
            <a:endParaRPr lang="en-US"/>
          </a:p>
        </p:txBody>
      </p:sp>
      <p:sp>
        <p:nvSpPr>
          <p:cNvPr id="6" name="Footer Placeholder 5">
            <a:extLst>
              <a:ext uri="{FF2B5EF4-FFF2-40B4-BE49-F238E27FC236}">
                <a16:creationId xmlns:a16="http://schemas.microsoft.com/office/drawing/2014/main" id="{D719BA34-163A-E763-CD5B-614A1EED93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E6C356-CEAB-AE54-EAE7-B0E54050F78A}"/>
              </a:ext>
            </a:extLst>
          </p:cNvPr>
          <p:cNvSpPr>
            <a:spLocks noGrp="1"/>
          </p:cNvSpPr>
          <p:nvPr>
            <p:ph type="sldNum" sz="quarter" idx="12"/>
          </p:nvPr>
        </p:nvSpPr>
        <p:spPr/>
        <p:txBody>
          <a:bodyPr/>
          <a:lstStyle/>
          <a:p>
            <a:fld id="{44085C8C-AA50-48B6-96E7-BB8562CE57CE}" type="slidenum">
              <a:rPr lang="en-US" smtClean="0"/>
              <a:t>‹#›</a:t>
            </a:fld>
            <a:endParaRPr lang="en-US"/>
          </a:p>
        </p:txBody>
      </p:sp>
    </p:spTree>
    <p:extLst>
      <p:ext uri="{BB962C8B-B14F-4D97-AF65-F5344CB8AC3E}">
        <p14:creationId xmlns:p14="http://schemas.microsoft.com/office/powerpoint/2010/main" val="3718691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A3AE2-040C-0221-82E3-C55CE75D87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8CF4CD-9FA6-A611-F026-DBACC4B8F6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E804D3-E302-F765-CA97-3A23B780CB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A370B5-B27A-8532-D6A4-A62CBDB575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98DF7D-3472-3511-DC28-0D25992BFB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1E1313-1B34-B650-84CA-08BCACCF24D6}"/>
              </a:ext>
            </a:extLst>
          </p:cNvPr>
          <p:cNvSpPr>
            <a:spLocks noGrp="1"/>
          </p:cNvSpPr>
          <p:nvPr>
            <p:ph type="dt" sz="half" idx="10"/>
          </p:nvPr>
        </p:nvSpPr>
        <p:spPr/>
        <p:txBody>
          <a:bodyPr/>
          <a:lstStyle/>
          <a:p>
            <a:fld id="{8ED047A9-BE32-447B-85FC-396BDD3AE23B}" type="datetimeFigureOut">
              <a:rPr lang="en-US" smtClean="0"/>
              <a:t>8/2/2025</a:t>
            </a:fld>
            <a:endParaRPr lang="en-US"/>
          </a:p>
        </p:txBody>
      </p:sp>
      <p:sp>
        <p:nvSpPr>
          <p:cNvPr id="8" name="Footer Placeholder 7">
            <a:extLst>
              <a:ext uri="{FF2B5EF4-FFF2-40B4-BE49-F238E27FC236}">
                <a16:creationId xmlns:a16="http://schemas.microsoft.com/office/drawing/2014/main" id="{5FB7EFCF-689F-318F-9ABC-AF1B8873B7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9708E1-D51F-6C4F-2A2A-AEBCCBCA2E4B}"/>
              </a:ext>
            </a:extLst>
          </p:cNvPr>
          <p:cNvSpPr>
            <a:spLocks noGrp="1"/>
          </p:cNvSpPr>
          <p:nvPr>
            <p:ph type="sldNum" sz="quarter" idx="12"/>
          </p:nvPr>
        </p:nvSpPr>
        <p:spPr/>
        <p:txBody>
          <a:bodyPr/>
          <a:lstStyle/>
          <a:p>
            <a:fld id="{44085C8C-AA50-48B6-96E7-BB8562CE57CE}" type="slidenum">
              <a:rPr lang="en-US" smtClean="0"/>
              <a:t>‹#›</a:t>
            </a:fld>
            <a:endParaRPr lang="en-US"/>
          </a:p>
        </p:txBody>
      </p:sp>
    </p:spTree>
    <p:extLst>
      <p:ext uri="{BB962C8B-B14F-4D97-AF65-F5344CB8AC3E}">
        <p14:creationId xmlns:p14="http://schemas.microsoft.com/office/powerpoint/2010/main" val="1770961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76F8B-B251-4706-3980-E23341926E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5CC4BB-912C-5CEF-E0E2-117F158EEE92}"/>
              </a:ext>
            </a:extLst>
          </p:cNvPr>
          <p:cNvSpPr>
            <a:spLocks noGrp="1"/>
          </p:cNvSpPr>
          <p:nvPr>
            <p:ph type="dt" sz="half" idx="10"/>
          </p:nvPr>
        </p:nvSpPr>
        <p:spPr/>
        <p:txBody>
          <a:bodyPr/>
          <a:lstStyle/>
          <a:p>
            <a:fld id="{8ED047A9-BE32-447B-85FC-396BDD3AE23B}" type="datetimeFigureOut">
              <a:rPr lang="en-US" smtClean="0"/>
              <a:t>8/2/2025</a:t>
            </a:fld>
            <a:endParaRPr lang="en-US"/>
          </a:p>
        </p:txBody>
      </p:sp>
      <p:sp>
        <p:nvSpPr>
          <p:cNvPr id="4" name="Footer Placeholder 3">
            <a:extLst>
              <a:ext uri="{FF2B5EF4-FFF2-40B4-BE49-F238E27FC236}">
                <a16:creationId xmlns:a16="http://schemas.microsoft.com/office/drawing/2014/main" id="{D3E12554-88BA-04D9-480D-EEFB764E747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F885DE-6207-2766-136E-4B0FB7D472BF}"/>
              </a:ext>
            </a:extLst>
          </p:cNvPr>
          <p:cNvSpPr>
            <a:spLocks noGrp="1"/>
          </p:cNvSpPr>
          <p:nvPr>
            <p:ph type="sldNum" sz="quarter" idx="12"/>
          </p:nvPr>
        </p:nvSpPr>
        <p:spPr/>
        <p:txBody>
          <a:bodyPr/>
          <a:lstStyle/>
          <a:p>
            <a:fld id="{44085C8C-AA50-48B6-96E7-BB8562CE57CE}" type="slidenum">
              <a:rPr lang="en-US" smtClean="0"/>
              <a:t>‹#›</a:t>
            </a:fld>
            <a:endParaRPr lang="en-US"/>
          </a:p>
        </p:txBody>
      </p:sp>
    </p:spTree>
    <p:extLst>
      <p:ext uri="{BB962C8B-B14F-4D97-AF65-F5344CB8AC3E}">
        <p14:creationId xmlns:p14="http://schemas.microsoft.com/office/powerpoint/2010/main" val="2051532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D698C3-715D-4FD2-971B-EFAF6E55E59E}"/>
              </a:ext>
            </a:extLst>
          </p:cNvPr>
          <p:cNvSpPr>
            <a:spLocks noGrp="1"/>
          </p:cNvSpPr>
          <p:nvPr>
            <p:ph type="dt" sz="half" idx="10"/>
          </p:nvPr>
        </p:nvSpPr>
        <p:spPr/>
        <p:txBody>
          <a:bodyPr/>
          <a:lstStyle/>
          <a:p>
            <a:fld id="{8ED047A9-BE32-447B-85FC-396BDD3AE23B}" type="datetimeFigureOut">
              <a:rPr lang="en-US" smtClean="0"/>
              <a:t>8/2/2025</a:t>
            </a:fld>
            <a:endParaRPr lang="en-US"/>
          </a:p>
        </p:txBody>
      </p:sp>
      <p:sp>
        <p:nvSpPr>
          <p:cNvPr id="3" name="Footer Placeholder 2">
            <a:extLst>
              <a:ext uri="{FF2B5EF4-FFF2-40B4-BE49-F238E27FC236}">
                <a16:creationId xmlns:a16="http://schemas.microsoft.com/office/drawing/2014/main" id="{6BCEF58F-96D7-7E59-7DFF-DEE6738F99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1E0578-C1A1-149F-8141-A07CE83333D0}"/>
              </a:ext>
            </a:extLst>
          </p:cNvPr>
          <p:cNvSpPr>
            <a:spLocks noGrp="1"/>
          </p:cNvSpPr>
          <p:nvPr>
            <p:ph type="sldNum" sz="quarter" idx="12"/>
          </p:nvPr>
        </p:nvSpPr>
        <p:spPr/>
        <p:txBody>
          <a:bodyPr/>
          <a:lstStyle/>
          <a:p>
            <a:fld id="{44085C8C-AA50-48B6-96E7-BB8562CE57CE}" type="slidenum">
              <a:rPr lang="en-US" smtClean="0"/>
              <a:t>‹#›</a:t>
            </a:fld>
            <a:endParaRPr lang="en-US"/>
          </a:p>
        </p:txBody>
      </p:sp>
    </p:spTree>
    <p:extLst>
      <p:ext uri="{BB962C8B-B14F-4D97-AF65-F5344CB8AC3E}">
        <p14:creationId xmlns:p14="http://schemas.microsoft.com/office/powerpoint/2010/main" val="1179226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DFA98-1DAB-3878-C57E-DA99B37AB6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42B8414-5257-3FDB-AEFF-5BB2A88CF9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AEDB2BA-67C4-E259-12B7-83EA608C59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6D8D6C-8479-8C52-8F05-0DA501505643}"/>
              </a:ext>
            </a:extLst>
          </p:cNvPr>
          <p:cNvSpPr>
            <a:spLocks noGrp="1"/>
          </p:cNvSpPr>
          <p:nvPr>
            <p:ph type="dt" sz="half" idx="10"/>
          </p:nvPr>
        </p:nvSpPr>
        <p:spPr/>
        <p:txBody>
          <a:bodyPr/>
          <a:lstStyle/>
          <a:p>
            <a:fld id="{8ED047A9-BE32-447B-85FC-396BDD3AE23B}" type="datetimeFigureOut">
              <a:rPr lang="en-US" smtClean="0"/>
              <a:t>8/2/2025</a:t>
            </a:fld>
            <a:endParaRPr lang="en-US"/>
          </a:p>
        </p:txBody>
      </p:sp>
      <p:sp>
        <p:nvSpPr>
          <p:cNvPr id="6" name="Footer Placeholder 5">
            <a:extLst>
              <a:ext uri="{FF2B5EF4-FFF2-40B4-BE49-F238E27FC236}">
                <a16:creationId xmlns:a16="http://schemas.microsoft.com/office/drawing/2014/main" id="{4E478C3C-9A2B-4A04-F5F2-D5857EBB68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89C047-6DE8-5752-404F-78BE04D46805}"/>
              </a:ext>
            </a:extLst>
          </p:cNvPr>
          <p:cNvSpPr>
            <a:spLocks noGrp="1"/>
          </p:cNvSpPr>
          <p:nvPr>
            <p:ph type="sldNum" sz="quarter" idx="12"/>
          </p:nvPr>
        </p:nvSpPr>
        <p:spPr/>
        <p:txBody>
          <a:bodyPr/>
          <a:lstStyle/>
          <a:p>
            <a:fld id="{44085C8C-AA50-48B6-96E7-BB8562CE57CE}" type="slidenum">
              <a:rPr lang="en-US" smtClean="0"/>
              <a:t>‹#›</a:t>
            </a:fld>
            <a:endParaRPr lang="en-US"/>
          </a:p>
        </p:txBody>
      </p:sp>
    </p:spTree>
    <p:extLst>
      <p:ext uri="{BB962C8B-B14F-4D97-AF65-F5344CB8AC3E}">
        <p14:creationId xmlns:p14="http://schemas.microsoft.com/office/powerpoint/2010/main" val="2878563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C5523-2269-A6FF-13F8-ADF6F624D6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FCF815-707D-EFE2-8A41-7179936410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356B53E-B1C7-D5A5-DAD2-49D0819C8C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01BAB1-D64D-DD8F-5225-DB86A038B68F}"/>
              </a:ext>
            </a:extLst>
          </p:cNvPr>
          <p:cNvSpPr>
            <a:spLocks noGrp="1"/>
          </p:cNvSpPr>
          <p:nvPr>
            <p:ph type="dt" sz="half" idx="10"/>
          </p:nvPr>
        </p:nvSpPr>
        <p:spPr/>
        <p:txBody>
          <a:bodyPr/>
          <a:lstStyle/>
          <a:p>
            <a:fld id="{8ED047A9-BE32-447B-85FC-396BDD3AE23B}" type="datetimeFigureOut">
              <a:rPr lang="en-US" smtClean="0"/>
              <a:t>8/2/2025</a:t>
            </a:fld>
            <a:endParaRPr lang="en-US"/>
          </a:p>
        </p:txBody>
      </p:sp>
      <p:sp>
        <p:nvSpPr>
          <p:cNvPr id="6" name="Footer Placeholder 5">
            <a:extLst>
              <a:ext uri="{FF2B5EF4-FFF2-40B4-BE49-F238E27FC236}">
                <a16:creationId xmlns:a16="http://schemas.microsoft.com/office/drawing/2014/main" id="{D60A29D3-2847-3F25-9F35-58B8D435A6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9D2EEC-847B-2543-5DA6-37EAF60C8192}"/>
              </a:ext>
            </a:extLst>
          </p:cNvPr>
          <p:cNvSpPr>
            <a:spLocks noGrp="1"/>
          </p:cNvSpPr>
          <p:nvPr>
            <p:ph type="sldNum" sz="quarter" idx="12"/>
          </p:nvPr>
        </p:nvSpPr>
        <p:spPr/>
        <p:txBody>
          <a:bodyPr/>
          <a:lstStyle/>
          <a:p>
            <a:fld id="{44085C8C-AA50-48B6-96E7-BB8562CE57CE}" type="slidenum">
              <a:rPr lang="en-US" smtClean="0"/>
              <a:t>‹#›</a:t>
            </a:fld>
            <a:endParaRPr lang="en-US"/>
          </a:p>
        </p:txBody>
      </p:sp>
    </p:spTree>
    <p:extLst>
      <p:ext uri="{BB962C8B-B14F-4D97-AF65-F5344CB8AC3E}">
        <p14:creationId xmlns:p14="http://schemas.microsoft.com/office/powerpoint/2010/main" val="4010973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7CDB04-DB66-9B86-D888-3BC4EBD2C4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466B96-95F4-DF6F-0753-B7A28F5A16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5280DF-7199-DD2E-0B89-8CBA5ACB58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D047A9-BE32-447B-85FC-396BDD3AE23B}" type="datetimeFigureOut">
              <a:rPr lang="en-US" smtClean="0"/>
              <a:t>8/2/2025</a:t>
            </a:fld>
            <a:endParaRPr lang="en-US"/>
          </a:p>
        </p:txBody>
      </p:sp>
      <p:sp>
        <p:nvSpPr>
          <p:cNvPr id="5" name="Footer Placeholder 4">
            <a:extLst>
              <a:ext uri="{FF2B5EF4-FFF2-40B4-BE49-F238E27FC236}">
                <a16:creationId xmlns:a16="http://schemas.microsoft.com/office/drawing/2014/main" id="{9C274D89-FAD7-64A3-99DE-AF985B795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9AD522F-F17B-DB42-E8A0-4BA9527AED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085C8C-AA50-48B6-96E7-BB8562CE57CE}" type="slidenum">
              <a:rPr lang="en-US" smtClean="0"/>
              <a:t>‹#›</a:t>
            </a:fld>
            <a:endParaRPr lang="en-US"/>
          </a:p>
        </p:txBody>
      </p:sp>
    </p:spTree>
    <p:extLst>
      <p:ext uri="{BB962C8B-B14F-4D97-AF65-F5344CB8AC3E}">
        <p14:creationId xmlns:p14="http://schemas.microsoft.com/office/powerpoint/2010/main" val="2671600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84E00-C4FE-8EF3-6436-5B3018E05695}"/>
              </a:ext>
            </a:extLst>
          </p:cNvPr>
          <p:cNvSpPr>
            <a:spLocks noGrp="1"/>
          </p:cNvSpPr>
          <p:nvPr>
            <p:ph type="title"/>
          </p:nvPr>
        </p:nvSpPr>
        <p:spPr/>
        <p:txBody>
          <a:bodyPr/>
          <a:lstStyle/>
          <a:p>
            <a:endParaRPr lang="en-US"/>
          </a:p>
        </p:txBody>
      </p:sp>
      <p:pic>
        <p:nvPicPr>
          <p:cNvPr id="5" name="Content Placeholder 4" descr="Sun shining through the clouds&#10;&#10;AI-generated content may be incorrect.">
            <a:extLst>
              <a:ext uri="{FF2B5EF4-FFF2-40B4-BE49-F238E27FC236}">
                <a16:creationId xmlns:a16="http://schemas.microsoft.com/office/drawing/2014/main" id="{7D68FD1D-2E21-0E97-56D0-63C69A1F484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
        <p:nvSpPr>
          <p:cNvPr id="6" name="TextBox 5">
            <a:extLst>
              <a:ext uri="{FF2B5EF4-FFF2-40B4-BE49-F238E27FC236}">
                <a16:creationId xmlns:a16="http://schemas.microsoft.com/office/drawing/2014/main" id="{8576F27F-4399-D845-5E38-1B37219D56F2}"/>
              </a:ext>
            </a:extLst>
          </p:cNvPr>
          <p:cNvSpPr txBox="1"/>
          <p:nvPr/>
        </p:nvSpPr>
        <p:spPr>
          <a:xfrm>
            <a:off x="0" y="0"/>
            <a:ext cx="12192000" cy="6032421"/>
          </a:xfrm>
          <a:prstGeom prst="rect">
            <a:avLst/>
          </a:prstGeom>
          <a:noFill/>
        </p:spPr>
        <p:txBody>
          <a:bodyPr wrap="square" rtlCol="0">
            <a:spAutoFit/>
          </a:bodyPr>
          <a:lstStyle/>
          <a:p>
            <a:pPr algn="ctr"/>
            <a:endParaRPr lang="en-US" sz="5400" b="1" dirty="0">
              <a:ln w="28575">
                <a:solidFill>
                  <a:schemeClr val="tx1"/>
                </a:solidFill>
              </a:ln>
              <a:solidFill>
                <a:srgbClr val="FFFF00"/>
              </a:solidFill>
            </a:endParaRPr>
          </a:p>
          <a:p>
            <a:pPr algn="ctr"/>
            <a:r>
              <a:rPr lang="en-US" sz="16600" b="1" dirty="0">
                <a:ln w="28575">
                  <a:solidFill>
                    <a:schemeClr val="tx1"/>
                  </a:solidFill>
                </a:ln>
                <a:solidFill>
                  <a:srgbClr val="FFFF00"/>
                </a:solidFill>
              </a:rPr>
              <a:t>Mysteries of God</a:t>
            </a:r>
          </a:p>
        </p:txBody>
      </p:sp>
    </p:spTree>
    <p:extLst>
      <p:ext uri="{BB962C8B-B14F-4D97-AF65-F5344CB8AC3E}">
        <p14:creationId xmlns:p14="http://schemas.microsoft.com/office/powerpoint/2010/main" val="1916123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87043-4725-6E97-21A8-88BB4AB934FB}"/>
              </a:ext>
            </a:extLst>
          </p:cNvPr>
          <p:cNvSpPr>
            <a:spLocks noGrp="1"/>
          </p:cNvSpPr>
          <p:nvPr>
            <p:ph type="title"/>
          </p:nvPr>
        </p:nvSpPr>
        <p:spPr/>
        <p:txBody>
          <a:bodyPr>
            <a:normAutofit/>
          </a:bodyPr>
          <a:lstStyle/>
          <a:p>
            <a:pPr algn="ctr"/>
            <a:r>
              <a:rPr lang="en-US" sz="8000" b="1" dirty="0"/>
              <a:t>The Church</a:t>
            </a:r>
          </a:p>
        </p:txBody>
      </p:sp>
      <p:sp>
        <p:nvSpPr>
          <p:cNvPr id="3" name="Content Placeholder 2">
            <a:extLst>
              <a:ext uri="{FF2B5EF4-FFF2-40B4-BE49-F238E27FC236}">
                <a16:creationId xmlns:a16="http://schemas.microsoft.com/office/drawing/2014/main" id="{A283DD71-5C39-04A6-0093-BFD1F25B021B}"/>
              </a:ext>
            </a:extLst>
          </p:cNvPr>
          <p:cNvSpPr>
            <a:spLocks noGrp="1"/>
          </p:cNvSpPr>
          <p:nvPr>
            <p:ph idx="1"/>
          </p:nvPr>
        </p:nvSpPr>
        <p:spPr/>
        <p:txBody>
          <a:bodyPr>
            <a:normAutofit lnSpcReduction="10000"/>
          </a:bodyPr>
          <a:lstStyle/>
          <a:p>
            <a:r>
              <a:rPr lang="en-US" sz="4800" b="1" dirty="0"/>
              <a:t>Ephesians 5:29-32 (NASB)</a:t>
            </a:r>
          </a:p>
          <a:p>
            <a:r>
              <a:rPr lang="en-US" sz="4800" b="1" baseline="30000" dirty="0"/>
              <a:t>29 </a:t>
            </a:r>
            <a:r>
              <a:rPr lang="en-US" sz="4800" dirty="0"/>
              <a:t>for no one ever hated his own flesh, but nourishes and cherishes it, just as Christ also </a:t>
            </a:r>
            <a:r>
              <a:rPr lang="en-US" sz="4800" i="1" dirty="0"/>
              <a:t>does</a:t>
            </a:r>
            <a:r>
              <a:rPr lang="en-US" sz="4800" dirty="0"/>
              <a:t> the church,… </a:t>
            </a:r>
            <a:r>
              <a:rPr lang="en-US" sz="4800" b="1" baseline="30000" dirty="0"/>
              <a:t>32 </a:t>
            </a:r>
            <a:r>
              <a:rPr lang="en-US" sz="4800" dirty="0"/>
              <a:t>This mystery is great; but I am speaking with reference to </a:t>
            </a:r>
            <a:r>
              <a:rPr lang="en-US" sz="4800" b="1" u="sng" dirty="0">
                <a:solidFill>
                  <a:srgbClr val="0070C0"/>
                </a:solidFill>
              </a:rPr>
              <a:t>Christ and the church.</a:t>
            </a:r>
          </a:p>
          <a:p>
            <a:endParaRPr lang="en-US" dirty="0"/>
          </a:p>
        </p:txBody>
      </p:sp>
    </p:spTree>
    <p:extLst>
      <p:ext uri="{BB962C8B-B14F-4D97-AF65-F5344CB8AC3E}">
        <p14:creationId xmlns:p14="http://schemas.microsoft.com/office/powerpoint/2010/main" val="49113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18384-710E-795A-4475-01AB2902CBC3}"/>
              </a:ext>
            </a:extLst>
          </p:cNvPr>
          <p:cNvSpPr>
            <a:spLocks noGrp="1"/>
          </p:cNvSpPr>
          <p:nvPr>
            <p:ph type="title"/>
          </p:nvPr>
        </p:nvSpPr>
        <p:spPr/>
        <p:txBody>
          <a:bodyPr>
            <a:normAutofit/>
          </a:bodyPr>
          <a:lstStyle/>
          <a:p>
            <a:pPr algn="ctr"/>
            <a:r>
              <a:rPr lang="en-US" sz="8000" b="1" dirty="0"/>
              <a:t>Eternal Life</a:t>
            </a:r>
          </a:p>
        </p:txBody>
      </p:sp>
      <p:sp>
        <p:nvSpPr>
          <p:cNvPr id="3" name="Content Placeholder 2">
            <a:extLst>
              <a:ext uri="{FF2B5EF4-FFF2-40B4-BE49-F238E27FC236}">
                <a16:creationId xmlns:a16="http://schemas.microsoft.com/office/drawing/2014/main" id="{953D7498-73C2-7D44-7D97-1F820C9AC9CD}"/>
              </a:ext>
            </a:extLst>
          </p:cNvPr>
          <p:cNvSpPr>
            <a:spLocks noGrp="1"/>
          </p:cNvSpPr>
          <p:nvPr>
            <p:ph idx="1"/>
          </p:nvPr>
        </p:nvSpPr>
        <p:spPr/>
        <p:txBody>
          <a:bodyPr>
            <a:normAutofit fontScale="92500"/>
          </a:bodyPr>
          <a:lstStyle/>
          <a:p>
            <a:r>
              <a:rPr lang="en-US" sz="4400" b="1" dirty="0"/>
              <a:t>1 Corinthians 15:51-52 (NASB)</a:t>
            </a:r>
          </a:p>
          <a:p>
            <a:r>
              <a:rPr lang="en-US" sz="4400" b="1" baseline="30000" dirty="0"/>
              <a:t>51 </a:t>
            </a:r>
            <a:r>
              <a:rPr lang="en-US" sz="4400" dirty="0"/>
              <a:t>Behold, I am telling you a mystery; we will not all sleep, but we will all be changed, </a:t>
            </a:r>
            <a:r>
              <a:rPr lang="en-US" sz="4400" b="1" baseline="30000" dirty="0"/>
              <a:t>52 </a:t>
            </a:r>
            <a:r>
              <a:rPr lang="en-US" sz="4400" dirty="0"/>
              <a:t>in a moment, in the twinkling of an eye, at the last trumpet; for the trumpet will sound, and the dead will be raised imperishable, and </a:t>
            </a:r>
            <a:r>
              <a:rPr lang="en-US" sz="4400" b="1" u="sng" dirty="0">
                <a:solidFill>
                  <a:srgbClr val="0070C0"/>
                </a:solidFill>
              </a:rPr>
              <a:t>we will be changed</a:t>
            </a:r>
            <a:r>
              <a:rPr lang="en-US" sz="4400" dirty="0"/>
              <a:t>.</a:t>
            </a:r>
          </a:p>
          <a:p>
            <a:endParaRPr lang="en-US" dirty="0"/>
          </a:p>
        </p:txBody>
      </p:sp>
    </p:spTree>
    <p:extLst>
      <p:ext uri="{BB962C8B-B14F-4D97-AF65-F5344CB8AC3E}">
        <p14:creationId xmlns:p14="http://schemas.microsoft.com/office/powerpoint/2010/main" val="3253453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FF337-E204-5175-C471-97998163997D}"/>
              </a:ext>
            </a:extLst>
          </p:cNvPr>
          <p:cNvSpPr>
            <a:spLocks noGrp="1"/>
          </p:cNvSpPr>
          <p:nvPr>
            <p:ph type="title"/>
          </p:nvPr>
        </p:nvSpPr>
        <p:spPr/>
        <p:txBody>
          <a:bodyPr/>
          <a:lstStyle/>
          <a:p>
            <a:endParaRPr lang="en-US"/>
          </a:p>
        </p:txBody>
      </p:sp>
      <p:pic>
        <p:nvPicPr>
          <p:cNvPr id="5" name="Content Placeholder 4" descr="A silhouette of a cross with a sunset behind it&#10;&#10;AI-generated content may be incorrect.">
            <a:extLst>
              <a:ext uri="{FF2B5EF4-FFF2-40B4-BE49-F238E27FC236}">
                <a16:creationId xmlns:a16="http://schemas.microsoft.com/office/drawing/2014/main" id="{98DC229A-A7F9-3CD8-A50A-9AEFC9339D7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6" name="TextBox 5">
            <a:extLst>
              <a:ext uri="{FF2B5EF4-FFF2-40B4-BE49-F238E27FC236}">
                <a16:creationId xmlns:a16="http://schemas.microsoft.com/office/drawing/2014/main" id="{DF62BB8A-4266-9972-71EF-ABF766E229D5}"/>
              </a:ext>
            </a:extLst>
          </p:cNvPr>
          <p:cNvSpPr txBox="1"/>
          <p:nvPr/>
        </p:nvSpPr>
        <p:spPr>
          <a:xfrm>
            <a:off x="0" y="0"/>
            <a:ext cx="12192000" cy="6832640"/>
          </a:xfrm>
          <a:prstGeom prst="rect">
            <a:avLst/>
          </a:prstGeom>
          <a:noFill/>
        </p:spPr>
        <p:txBody>
          <a:bodyPr wrap="square" rtlCol="0">
            <a:spAutoFit/>
          </a:bodyPr>
          <a:lstStyle/>
          <a:p>
            <a:pPr algn="ctr"/>
            <a:r>
              <a:rPr lang="en-US" sz="6000" b="1" dirty="0">
                <a:ln w="12700">
                  <a:solidFill>
                    <a:schemeClr val="tx1"/>
                  </a:solidFill>
                </a:ln>
                <a:solidFill>
                  <a:schemeClr val="bg1"/>
                </a:solidFill>
              </a:rPr>
              <a:t>Romans 16:25-26</a:t>
            </a:r>
          </a:p>
          <a:p>
            <a:pPr algn="ctr"/>
            <a:r>
              <a:rPr lang="en-US" sz="5400" b="1" baseline="30000" dirty="0">
                <a:ln w="12700">
                  <a:solidFill>
                    <a:schemeClr val="tx1"/>
                  </a:solidFill>
                </a:ln>
                <a:solidFill>
                  <a:schemeClr val="bg1"/>
                </a:solidFill>
              </a:rPr>
              <a:t>25 </a:t>
            </a:r>
            <a:r>
              <a:rPr lang="en-US" sz="5400" b="1" dirty="0">
                <a:ln w="12700">
                  <a:solidFill>
                    <a:schemeClr val="tx1"/>
                  </a:solidFill>
                </a:ln>
                <a:solidFill>
                  <a:schemeClr val="bg1"/>
                </a:solidFill>
              </a:rPr>
              <a:t>…according to the revelation of the mystery which has been kept secret for long ages past, </a:t>
            </a:r>
            <a:r>
              <a:rPr lang="en-US" sz="5400" b="1" baseline="30000" dirty="0">
                <a:ln w="12700">
                  <a:solidFill>
                    <a:schemeClr val="tx1"/>
                  </a:solidFill>
                </a:ln>
                <a:solidFill>
                  <a:schemeClr val="bg1"/>
                </a:solidFill>
              </a:rPr>
              <a:t>26 </a:t>
            </a:r>
            <a:r>
              <a:rPr lang="en-US" sz="5400" b="1" dirty="0">
                <a:ln w="12700">
                  <a:solidFill>
                    <a:schemeClr val="tx1"/>
                  </a:solidFill>
                </a:ln>
                <a:solidFill>
                  <a:schemeClr val="bg1"/>
                </a:solidFill>
              </a:rPr>
              <a:t>but now has been disclosed, and through the Scriptures of the prophets, in accordance with the commandment of the eternal God,…</a:t>
            </a:r>
          </a:p>
        </p:txBody>
      </p:sp>
    </p:spTree>
    <p:extLst>
      <p:ext uri="{BB962C8B-B14F-4D97-AF65-F5344CB8AC3E}">
        <p14:creationId xmlns:p14="http://schemas.microsoft.com/office/powerpoint/2010/main" val="1714062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12497-BA90-14FA-381E-BCC418087EF9}"/>
              </a:ext>
            </a:extLst>
          </p:cNvPr>
          <p:cNvSpPr>
            <a:spLocks noGrp="1"/>
          </p:cNvSpPr>
          <p:nvPr>
            <p:ph type="title"/>
          </p:nvPr>
        </p:nvSpPr>
        <p:spPr/>
        <p:txBody>
          <a:bodyPr>
            <a:normAutofit/>
          </a:bodyPr>
          <a:lstStyle/>
          <a:p>
            <a:pPr algn="ctr"/>
            <a:r>
              <a:rPr lang="en-US" sz="8000" b="1" dirty="0"/>
              <a:t>Romans 16:25-27</a:t>
            </a:r>
          </a:p>
        </p:txBody>
      </p:sp>
      <p:sp>
        <p:nvSpPr>
          <p:cNvPr id="3" name="Content Placeholder 2">
            <a:extLst>
              <a:ext uri="{FF2B5EF4-FFF2-40B4-BE49-F238E27FC236}">
                <a16:creationId xmlns:a16="http://schemas.microsoft.com/office/drawing/2014/main" id="{BA98D9B9-5CBC-58A9-B7CA-3AB325055CA2}"/>
              </a:ext>
            </a:extLst>
          </p:cNvPr>
          <p:cNvSpPr>
            <a:spLocks noGrp="1"/>
          </p:cNvSpPr>
          <p:nvPr>
            <p:ph idx="1"/>
          </p:nvPr>
        </p:nvSpPr>
        <p:spPr/>
        <p:txBody>
          <a:bodyPr>
            <a:normAutofit/>
          </a:bodyPr>
          <a:lstStyle/>
          <a:p>
            <a:r>
              <a:rPr lang="en-US" sz="4800" b="1" baseline="30000" dirty="0"/>
              <a:t>25 </a:t>
            </a:r>
            <a:r>
              <a:rPr lang="en-US" sz="4800" dirty="0"/>
              <a:t>Now to Him who is able to establish you according to my gospel and the preaching of Jesus Christ, according to the revelation of the mystery which has been kept secret for long ages past, </a:t>
            </a:r>
          </a:p>
        </p:txBody>
      </p:sp>
    </p:spTree>
    <p:extLst>
      <p:ext uri="{BB962C8B-B14F-4D97-AF65-F5344CB8AC3E}">
        <p14:creationId xmlns:p14="http://schemas.microsoft.com/office/powerpoint/2010/main" val="1550490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C0873-E936-A834-B0FF-B60C68F1A1CF}"/>
              </a:ext>
            </a:extLst>
          </p:cNvPr>
          <p:cNvSpPr>
            <a:spLocks noGrp="1"/>
          </p:cNvSpPr>
          <p:nvPr>
            <p:ph type="title"/>
          </p:nvPr>
        </p:nvSpPr>
        <p:spPr/>
        <p:txBody>
          <a:bodyPr>
            <a:normAutofit/>
          </a:bodyPr>
          <a:lstStyle/>
          <a:p>
            <a:pPr algn="ctr"/>
            <a:r>
              <a:rPr lang="en-US" sz="8000" b="1" dirty="0"/>
              <a:t>Romans 16:25-27</a:t>
            </a:r>
          </a:p>
        </p:txBody>
      </p:sp>
      <p:sp>
        <p:nvSpPr>
          <p:cNvPr id="3" name="Content Placeholder 2">
            <a:extLst>
              <a:ext uri="{FF2B5EF4-FFF2-40B4-BE49-F238E27FC236}">
                <a16:creationId xmlns:a16="http://schemas.microsoft.com/office/drawing/2014/main" id="{69FDBF7C-0DC4-0D87-9C16-AE106F4EB75C}"/>
              </a:ext>
            </a:extLst>
          </p:cNvPr>
          <p:cNvSpPr>
            <a:spLocks noGrp="1"/>
          </p:cNvSpPr>
          <p:nvPr>
            <p:ph idx="1"/>
          </p:nvPr>
        </p:nvSpPr>
        <p:spPr/>
        <p:txBody>
          <a:bodyPr>
            <a:normAutofit/>
          </a:bodyPr>
          <a:lstStyle/>
          <a:p>
            <a:r>
              <a:rPr lang="en-US" sz="4400" b="1" baseline="30000" dirty="0"/>
              <a:t>26 </a:t>
            </a:r>
            <a:r>
              <a:rPr lang="en-US" sz="4400" dirty="0"/>
              <a:t>but now has been disclosed, and through the Scriptures of the prophets, in accordance with the commandment of the eternal God, has been made known to all the nations, </a:t>
            </a:r>
            <a:r>
              <a:rPr lang="en-US" sz="4400" i="1" dirty="0"/>
              <a:t>leading</a:t>
            </a:r>
            <a:r>
              <a:rPr lang="en-US" sz="4400" dirty="0"/>
              <a:t> to obedience of faith; </a:t>
            </a:r>
            <a:r>
              <a:rPr lang="en-US" sz="4400" b="1" baseline="30000" dirty="0"/>
              <a:t>27 </a:t>
            </a:r>
            <a:r>
              <a:rPr lang="en-US" sz="4400" dirty="0"/>
              <a:t>to the only wise God, through Jesus Christ, be the glory forever. Amen.</a:t>
            </a:r>
          </a:p>
        </p:txBody>
      </p:sp>
    </p:spTree>
    <p:extLst>
      <p:ext uri="{BB962C8B-B14F-4D97-AF65-F5344CB8AC3E}">
        <p14:creationId xmlns:p14="http://schemas.microsoft.com/office/powerpoint/2010/main" val="3841236002"/>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Sun shining through the clouds&#10;&#10;AI-generated content may be incorrect.">
            <a:extLst>
              <a:ext uri="{FF2B5EF4-FFF2-40B4-BE49-F238E27FC236}">
                <a16:creationId xmlns:a16="http://schemas.microsoft.com/office/drawing/2014/main" id="{5ECAB870-6CA9-7ACF-9017-8C1E979550A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1970" r="14821"/>
          <a:stretch>
            <a:fillRect/>
          </a:stretch>
        </p:blipFill>
        <p:spPr>
          <a:xfrm>
            <a:off x="3882570" y="10"/>
            <a:ext cx="8309429" cy="6857990"/>
          </a:xfrm>
          <a:custGeom>
            <a:avLst/>
            <a:gdLst/>
            <a:ahLst/>
            <a:cxnLst/>
            <a:rect l="l" t="t" r="r" b="b"/>
            <a:pathLst>
              <a:path w="12192000" h="6858000">
                <a:moveTo>
                  <a:pt x="0" y="0"/>
                </a:moveTo>
                <a:lnTo>
                  <a:pt x="12192000" y="0"/>
                </a:lnTo>
                <a:lnTo>
                  <a:pt x="12192000" y="6858000"/>
                </a:lnTo>
                <a:lnTo>
                  <a:pt x="0" y="6858000"/>
                </a:lnTo>
                <a:close/>
              </a:path>
            </a:pathLst>
          </a:custGeom>
        </p:spPr>
      </p:pic>
      <p:grpSp>
        <p:nvGrpSpPr>
          <p:cNvPr id="10" name="Group 9">
            <a:extLst>
              <a:ext uri="{FF2B5EF4-FFF2-40B4-BE49-F238E27FC236}">
                <a16:creationId xmlns:a16="http://schemas.microsoft.com/office/drawing/2014/main" id="{63737881-458F-40AD-B72B-B57D267DC42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sp>
          <p:nvSpPr>
            <p:cNvPr id="11" name="Freeform: Shape 10">
              <a:extLst>
                <a:ext uri="{FF2B5EF4-FFF2-40B4-BE49-F238E27FC236}">
                  <a16:creationId xmlns:a16="http://schemas.microsoft.com/office/drawing/2014/main" id="{C2967126-346F-41EA-982D-63D8EBB60D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2" name="Group 11">
              <a:extLst>
                <a:ext uri="{FF2B5EF4-FFF2-40B4-BE49-F238E27FC236}">
                  <a16:creationId xmlns:a16="http://schemas.microsoft.com/office/drawing/2014/main" id="{1BCD9601-1F44-4E40-998C-1B256DAE946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3" name="Group 12">
                <a:extLst>
                  <a:ext uri="{FF2B5EF4-FFF2-40B4-BE49-F238E27FC236}">
                    <a16:creationId xmlns:a16="http://schemas.microsoft.com/office/drawing/2014/main" id="{1A1CA4E9-12FA-47EB-8471-25E8D55152C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7" name="Freeform: Shape 16">
                  <a:extLst>
                    <a:ext uri="{FF2B5EF4-FFF2-40B4-BE49-F238E27FC236}">
                      <a16:creationId xmlns:a16="http://schemas.microsoft.com/office/drawing/2014/main" id="{E13A9BF0-334C-4457-A635-9CA4877E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FF05821A-8598-44E4-A18C-538D5331E4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4" name="Group 13">
                <a:extLst>
                  <a:ext uri="{FF2B5EF4-FFF2-40B4-BE49-F238E27FC236}">
                    <a16:creationId xmlns:a16="http://schemas.microsoft.com/office/drawing/2014/main" id="{8A4ECC81-E17F-4F87-9A0B-398363A864A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3">
                  <a:alphaModFix amt="57000"/>
                </a:blip>
                <a:tile tx="0" ty="0" sx="100000" sy="100000" flip="none" algn="tl"/>
              </a:blipFill>
              <a:effectLst/>
            </p:grpSpPr>
            <p:sp>
              <p:nvSpPr>
                <p:cNvPr id="15" name="Freeform: Shape 14">
                  <a:extLst>
                    <a:ext uri="{FF2B5EF4-FFF2-40B4-BE49-F238E27FC236}">
                      <a16:creationId xmlns:a16="http://schemas.microsoft.com/office/drawing/2014/main" id="{1FBBD7D8-A895-40D0-A53D-DEDF495B2F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BA602493-BC70-48CF-BDBA-88A8662274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
        <p:nvSpPr>
          <p:cNvPr id="6" name="TextBox 5">
            <a:extLst>
              <a:ext uri="{FF2B5EF4-FFF2-40B4-BE49-F238E27FC236}">
                <a16:creationId xmlns:a16="http://schemas.microsoft.com/office/drawing/2014/main" id="{2C9D2915-C4B6-F9F0-19FC-D8F6118DB73A}"/>
              </a:ext>
            </a:extLst>
          </p:cNvPr>
          <p:cNvSpPr txBox="1"/>
          <p:nvPr/>
        </p:nvSpPr>
        <p:spPr>
          <a:xfrm>
            <a:off x="0" y="0"/>
            <a:ext cx="3886200" cy="5386090"/>
          </a:xfrm>
          <a:prstGeom prst="rect">
            <a:avLst/>
          </a:prstGeom>
          <a:noFill/>
        </p:spPr>
        <p:txBody>
          <a:bodyPr wrap="square" rtlCol="0">
            <a:spAutoFit/>
          </a:bodyPr>
          <a:lstStyle/>
          <a:p>
            <a:pPr algn="ctr"/>
            <a:endParaRPr lang="en-US" sz="6000" b="1" dirty="0">
              <a:solidFill>
                <a:schemeClr val="bg1"/>
              </a:solidFill>
            </a:endParaRPr>
          </a:p>
          <a:p>
            <a:pPr algn="ctr"/>
            <a:endParaRPr lang="en-US" sz="3200" b="1" dirty="0">
              <a:solidFill>
                <a:schemeClr val="bg1"/>
              </a:solidFill>
            </a:endParaRPr>
          </a:p>
          <a:p>
            <a:pPr algn="ctr"/>
            <a:r>
              <a:rPr lang="en-US" sz="6000" b="1" dirty="0">
                <a:solidFill>
                  <a:schemeClr val="bg1"/>
                </a:solidFill>
              </a:rPr>
              <a:t>What Are the Mysteries of God?</a:t>
            </a:r>
          </a:p>
        </p:txBody>
      </p:sp>
    </p:spTree>
    <p:extLst>
      <p:ext uri="{BB962C8B-B14F-4D97-AF65-F5344CB8AC3E}">
        <p14:creationId xmlns:p14="http://schemas.microsoft.com/office/powerpoint/2010/main" val="1500676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47E64-3B63-D58B-710E-58004B4D7E37}"/>
              </a:ext>
            </a:extLst>
          </p:cNvPr>
          <p:cNvSpPr>
            <a:spLocks noGrp="1"/>
          </p:cNvSpPr>
          <p:nvPr>
            <p:ph type="title"/>
          </p:nvPr>
        </p:nvSpPr>
        <p:spPr/>
        <p:txBody>
          <a:bodyPr>
            <a:normAutofit/>
          </a:bodyPr>
          <a:lstStyle/>
          <a:p>
            <a:pPr algn="ctr"/>
            <a:r>
              <a:rPr lang="en-US" sz="8000" b="1" dirty="0"/>
              <a:t>Man’s Fall</a:t>
            </a:r>
          </a:p>
        </p:txBody>
      </p:sp>
      <p:sp>
        <p:nvSpPr>
          <p:cNvPr id="3" name="Content Placeholder 2">
            <a:extLst>
              <a:ext uri="{FF2B5EF4-FFF2-40B4-BE49-F238E27FC236}">
                <a16:creationId xmlns:a16="http://schemas.microsoft.com/office/drawing/2014/main" id="{E39E77DF-543C-CC1D-A5D3-1F4666AB08DF}"/>
              </a:ext>
            </a:extLst>
          </p:cNvPr>
          <p:cNvSpPr>
            <a:spLocks noGrp="1"/>
          </p:cNvSpPr>
          <p:nvPr>
            <p:ph idx="1"/>
          </p:nvPr>
        </p:nvSpPr>
        <p:spPr/>
        <p:txBody>
          <a:bodyPr/>
          <a:lstStyle/>
          <a:p>
            <a:r>
              <a:rPr lang="en-US" sz="5400" b="1" dirty="0"/>
              <a:t>Genesis 3:11 (NASB)</a:t>
            </a:r>
          </a:p>
          <a:p>
            <a:r>
              <a:rPr lang="en-US" sz="5400" b="1" baseline="30000" dirty="0"/>
              <a:t>11 </a:t>
            </a:r>
            <a:r>
              <a:rPr lang="en-US" sz="5400" dirty="0"/>
              <a:t>And He said, “Who told you that you were naked? </a:t>
            </a:r>
            <a:r>
              <a:rPr lang="en-US" sz="5400" b="1" u="sng" dirty="0">
                <a:solidFill>
                  <a:srgbClr val="0070C0"/>
                </a:solidFill>
              </a:rPr>
              <a:t>Have you eaten from the tree</a:t>
            </a:r>
            <a:r>
              <a:rPr lang="en-US" sz="5400" dirty="0"/>
              <a:t> from which I commanded you not to eat?”</a:t>
            </a:r>
          </a:p>
          <a:p>
            <a:endParaRPr lang="en-US" dirty="0"/>
          </a:p>
        </p:txBody>
      </p:sp>
    </p:spTree>
    <p:extLst>
      <p:ext uri="{BB962C8B-B14F-4D97-AF65-F5344CB8AC3E}">
        <p14:creationId xmlns:p14="http://schemas.microsoft.com/office/powerpoint/2010/main" val="1244827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91E8E-7702-4D73-5955-76FFA2642AB2}"/>
              </a:ext>
            </a:extLst>
          </p:cNvPr>
          <p:cNvSpPr>
            <a:spLocks noGrp="1"/>
          </p:cNvSpPr>
          <p:nvPr>
            <p:ph type="title"/>
          </p:nvPr>
        </p:nvSpPr>
        <p:spPr/>
        <p:txBody>
          <a:bodyPr>
            <a:normAutofit/>
          </a:bodyPr>
          <a:lstStyle/>
          <a:p>
            <a:pPr algn="ctr"/>
            <a:r>
              <a:rPr lang="en-US" sz="8000" b="1" dirty="0"/>
              <a:t>Plan of Redemption</a:t>
            </a:r>
          </a:p>
        </p:txBody>
      </p:sp>
      <p:sp>
        <p:nvSpPr>
          <p:cNvPr id="3" name="Content Placeholder 2">
            <a:extLst>
              <a:ext uri="{FF2B5EF4-FFF2-40B4-BE49-F238E27FC236}">
                <a16:creationId xmlns:a16="http://schemas.microsoft.com/office/drawing/2014/main" id="{EA952091-631C-FCD8-845B-461A08DC9777}"/>
              </a:ext>
            </a:extLst>
          </p:cNvPr>
          <p:cNvSpPr>
            <a:spLocks noGrp="1"/>
          </p:cNvSpPr>
          <p:nvPr>
            <p:ph idx="1"/>
          </p:nvPr>
        </p:nvSpPr>
        <p:spPr/>
        <p:txBody>
          <a:bodyPr/>
          <a:lstStyle/>
          <a:p>
            <a:r>
              <a:rPr lang="en-US" sz="4800" b="1" dirty="0"/>
              <a:t>Genesis 3:15 (NASB) </a:t>
            </a:r>
          </a:p>
          <a:p>
            <a:r>
              <a:rPr lang="en-US" sz="4800" b="1" baseline="30000" dirty="0"/>
              <a:t>15 </a:t>
            </a:r>
            <a:r>
              <a:rPr lang="en-US" sz="4800" dirty="0"/>
              <a:t>And I will make enemies Of you and the woman, And of your offspring and her Descendant; </a:t>
            </a:r>
            <a:r>
              <a:rPr lang="en-US" sz="4800" b="1" u="sng" dirty="0">
                <a:solidFill>
                  <a:srgbClr val="0070C0"/>
                </a:solidFill>
              </a:rPr>
              <a:t>He shall bruise you on the head</a:t>
            </a:r>
            <a:r>
              <a:rPr lang="en-US" sz="4800" dirty="0"/>
              <a:t>, And you shall bruise Him on the heel.”</a:t>
            </a:r>
          </a:p>
          <a:p>
            <a:endParaRPr lang="en-US" dirty="0"/>
          </a:p>
        </p:txBody>
      </p:sp>
    </p:spTree>
    <p:extLst>
      <p:ext uri="{BB962C8B-B14F-4D97-AF65-F5344CB8AC3E}">
        <p14:creationId xmlns:p14="http://schemas.microsoft.com/office/powerpoint/2010/main" val="1369279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80F4E-850E-6EE0-364E-B524A4E60640}"/>
              </a:ext>
            </a:extLst>
          </p:cNvPr>
          <p:cNvSpPr>
            <a:spLocks noGrp="1"/>
          </p:cNvSpPr>
          <p:nvPr>
            <p:ph type="title"/>
          </p:nvPr>
        </p:nvSpPr>
        <p:spPr/>
        <p:txBody>
          <a:bodyPr>
            <a:normAutofit/>
          </a:bodyPr>
          <a:lstStyle/>
          <a:p>
            <a:pPr algn="ctr"/>
            <a:r>
              <a:rPr lang="en-US" sz="8000" b="1" dirty="0"/>
              <a:t>Christ Coming</a:t>
            </a:r>
          </a:p>
        </p:txBody>
      </p:sp>
      <p:sp>
        <p:nvSpPr>
          <p:cNvPr id="3" name="Content Placeholder 2">
            <a:extLst>
              <a:ext uri="{FF2B5EF4-FFF2-40B4-BE49-F238E27FC236}">
                <a16:creationId xmlns:a16="http://schemas.microsoft.com/office/drawing/2014/main" id="{97FFC011-3918-5E6C-8001-AFE11369FE9C}"/>
              </a:ext>
            </a:extLst>
          </p:cNvPr>
          <p:cNvSpPr>
            <a:spLocks noGrp="1"/>
          </p:cNvSpPr>
          <p:nvPr>
            <p:ph idx="1"/>
          </p:nvPr>
        </p:nvSpPr>
        <p:spPr/>
        <p:txBody>
          <a:bodyPr>
            <a:normAutofit fontScale="92500"/>
          </a:bodyPr>
          <a:lstStyle/>
          <a:p>
            <a:r>
              <a:rPr lang="en-US" sz="4400" b="1" dirty="0"/>
              <a:t>Colossians 2:2 (NASB)</a:t>
            </a:r>
          </a:p>
          <a:p>
            <a:r>
              <a:rPr lang="en-US" sz="4400" b="1" baseline="30000" dirty="0"/>
              <a:t>2 </a:t>
            </a:r>
            <a:r>
              <a:rPr lang="en-US" sz="4400" dirty="0"/>
              <a:t>that their hearts may be encouraged, having been knit together in love, and </a:t>
            </a:r>
            <a:r>
              <a:rPr lang="en-US" sz="4400" i="1" dirty="0"/>
              <a:t>that they would attain</a:t>
            </a:r>
            <a:r>
              <a:rPr lang="en-US" sz="4400" dirty="0"/>
              <a:t> to all the wealth that comes from the full assurance of understanding, </a:t>
            </a:r>
            <a:r>
              <a:rPr lang="en-US" sz="4400" i="1" dirty="0"/>
              <a:t>resulting</a:t>
            </a:r>
            <a:r>
              <a:rPr lang="en-US" sz="4400" dirty="0"/>
              <a:t> in a true knowledge of God’s mystery, </a:t>
            </a:r>
            <a:r>
              <a:rPr lang="en-US" sz="4400" i="1" dirty="0"/>
              <a:t>that is</a:t>
            </a:r>
            <a:r>
              <a:rPr lang="en-US" sz="4400" dirty="0"/>
              <a:t>, </a:t>
            </a:r>
            <a:r>
              <a:rPr lang="en-US" sz="4400" b="1" u="sng" dirty="0">
                <a:solidFill>
                  <a:srgbClr val="0070C0"/>
                </a:solidFill>
              </a:rPr>
              <a:t>Christ </a:t>
            </a:r>
            <a:r>
              <a:rPr lang="en-US" sz="4400" b="1" i="1" u="sng" dirty="0">
                <a:solidFill>
                  <a:srgbClr val="0070C0"/>
                </a:solidFill>
              </a:rPr>
              <a:t>Himself</a:t>
            </a:r>
            <a:r>
              <a:rPr lang="en-US" sz="4400" dirty="0"/>
              <a:t>,</a:t>
            </a:r>
          </a:p>
          <a:p>
            <a:endParaRPr lang="en-US" dirty="0"/>
          </a:p>
        </p:txBody>
      </p:sp>
    </p:spTree>
    <p:extLst>
      <p:ext uri="{BB962C8B-B14F-4D97-AF65-F5344CB8AC3E}">
        <p14:creationId xmlns:p14="http://schemas.microsoft.com/office/powerpoint/2010/main" val="3733175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FC8B2-CF04-3B50-7477-F0699EC7948D}"/>
              </a:ext>
            </a:extLst>
          </p:cNvPr>
          <p:cNvSpPr>
            <a:spLocks noGrp="1"/>
          </p:cNvSpPr>
          <p:nvPr>
            <p:ph type="title"/>
          </p:nvPr>
        </p:nvSpPr>
        <p:spPr/>
        <p:txBody>
          <a:bodyPr>
            <a:normAutofit/>
          </a:bodyPr>
          <a:lstStyle/>
          <a:p>
            <a:pPr algn="ctr"/>
            <a:r>
              <a:rPr lang="en-US" sz="8000" b="1" dirty="0"/>
              <a:t>Israel’s Unbelief</a:t>
            </a:r>
          </a:p>
        </p:txBody>
      </p:sp>
      <p:sp>
        <p:nvSpPr>
          <p:cNvPr id="3" name="Content Placeholder 2">
            <a:extLst>
              <a:ext uri="{FF2B5EF4-FFF2-40B4-BE49-F238E27FC236}">
                <a16:creationId xmlns:a16="http://schemas.microsoft.com/office/drawing/2014/main" id="{E5694587-9F2D-D3C3-1501-1119BB812311}"/>
              </a:ext>
            </a:extLst>
          </p:cNvPr>
          <p:cNvSpPr>
            <a:spLocks noGrp="1"/>
          </p:cNvSpPr>
          <p:nvPr>
            <p:ph idx="1"/>
          </p:nvPr>
        </p:nvSpPr>
        <p:spPr/>
        <p:txBody>
          <a:bodyPr>
            <a:normAutofit fontScale="92500"/>
          </a:bodyPr>
          <a:lstStyle/>
          <a:p>
            <a:r>
              <a:rPr lang="en-US" sz="4400" b="1" dirty="0"/>
              <a:t>Romans 11:25 (NASB) </a:t>
            </a:r>
          </a:p>
          <a:p>
            <a:r>
              <a:rPr lang="en-US" sz="4400" b="1" baseline="30000" dirty="0"/>
              <a:t>25 </a:t>
            </a:r>
            <a:r>
              <a:rPr lang="en-US" sz="4400" dirty="0"/>
              <a:t>For I do not want you, brothers </a:t>
            </a:r>
            <a:r>
              <a:rPr lang="en-US" sz="4400" i="1" dirty="0"/>
              <a:t>and sisters</a:t>
            </a:r>
            <a:r>
              <a:rPr lang="en-US" sz="4400" dirty="0"/>
              <a:t>, to be uninformed of this mystery—so that you will not be wise in your own estimation—that </a:t>
            </a:r>
            <a:r>
              <a:rPr lang="en-US" sz="4400" b="1" u="sng" dirty="0">
                <a:solidFill>
                  <a:srgbClr val="0070C0"/>
                </a:solidFill>
              </a:rPr>
              <a:t>a partial hardening has happened to Israel </a:t>
            </a:r>
            <a:r>
              <a:rPr lang="en-US" sz="4400" dirty="0"/>
              <a:t>until the fullness of the Gentiles has come in;</a:t>
            </a:r>
          </a:p>
          <a:p>
            <a:endParaRPr lang="en-US" dirty="0"/>
          </a:p>
        </p:txBody>
      </p:sp>
    </p:spTree>
    <p:extLst>
      <p:ext uri="{BB962C8B-B14F-4D97-AF65-F5344CB8AC3E}">
        <p14:creationId xmlns:p14="http://schemas.microsoft.com/office/powerpoint/2010/main" val="830544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97829-D6BC-BCD6-693C-7F9161F29303}"/>
              </a:ext>
            </a:extLst>
          </p:cNvPr>
          <p:cNvSpPr>
            <a:spLocks noGrp="1"/>
          </p:cNvSpPr>
          <p:nvPr>
            <p:ph type="title"/>
          </p:nvPr>
        </p:nvSpPr>
        <p:spPr/>
        <p:txBody>
          <a:bodyPr>
            <a:normAutofit/>
          </a:bodyPr>
          <a:lstStyle/>
          <a:p>
            <a:pPr algn="ctr"/>
            <a:r>
              <a:rPr lang="en-US" sz="8000" b="1" dirty="0"/>
              <a:t>Indwelling Spirit</a:t>
            </a:r>
          </a:p>
        </p:txBody>
      </p:sp>
      <p:sp>
        <p:nvSpPr>
          <p:cNvPr id="3" name="Content Placeholder 2">
            <a:extLst>
              <a:ext uri="{FF2B5EF4-FFF2-40B4-BE49-F238E27FC236}">
                <a16:creationId xmlns:a16="http://schemas.microsoft.com/office/drawing/2014/main" id="{9C8905E5-C475-F052-0151-DFDDFAE4FD3D}"/>
              </a:ext>
            </a:extLst>
          </p:cNvPr>
          <p:cNvSpPr>
            <a:spLocks noGrp="1"/>
          </p:cNvSpPr>
          <p:nvPr>
            <p:ph idx="1"/>
          </p:nvPr>
        </p:nvSpPr>
        <p:spPr/>
        <p:txBody>
          <a:bodyPr>
            <a:normAutofit lnSpcReduction="10000"/>
          </a:bodyPr>
          <a:lstStyle/>
          <a:p>
            <a:r>
              <a:rPr lang="en-US" sz="4000" b="1" dirty="0"/>
              <a:t>Colossians 1:26-27 (NASB)</a:t>
            </a:r>
          </a:p>
          <a:p>
            <a:r>
              <a:rPr lang="en-US" sz="4000" b="1" baseline="30000" dirty="0"/>
              <a:t>26 </a:t>
            </a:r>
            <a:r>
              <a:rPr lang="en-US" sz="4000" i="1" dirty="0"/>
              <a:t>that is</a:t>
            </a:r>
            <a:r>
              <a:rPr lang="en-US" sz="4000" dirty="0"/>
              <a:t>, the mystery which had been hidden from the </a:t>
            </a:r>
            <a:r>
              <a:rPr lang="en-US" sz="4000" i="1" dirty="0"/>
              <a:t>past</a:t>
            </a:r>
            <a:r>
              <a:rPr lang="en-US" sz="4000" dirty="0"/>
              <a:t> ages and generations, but now has been revealed to His saints, </a:t>
            </a:r>
            <a:r>
              <a:rPr lang="en-US" sz="4000" b="1" baseline="30000" dirty="0"/>
              <a:t>27 </a:t>
            </a:r>
            <a:r>
              <a:rPr lang="en-US" sz="4000" dirty="0"/>
              <a:t>to whom God willed to make known what the wealth of the glory of this mystery among the Gentiles is, </a:t>
            </a:r>
            <a:r>
              <a:rPr lang="en-US" sz="4000" i="1" dirty="0"/>
              <a:t>the </a:t>
            </a:r>
            <a:r>
              <a:rPr lang="en-US" sz="4000" b="1" i="1" u="sng" dirty="0">
                <a:solidFill>
                  <a:srgbClr val="0070C0"/>
                </a:solidFill>
              </a:rPr>
              <a:t>mystery</a:t>
            </a:r>
            <a:r>
              <a:rPr lang="en-US" sz="4000" b="1" u="sng" dirty="0">
                <a:solidFill>
                  <a:srgbClr val="0070C0"/>
                </a:solidFill>
              </a:rPr>
              <a:t> that is Christ in you</a:t>
            </a:r>
            <a:r>
              <a:rPr lang="en-US" sz="4000" dirty="0"/>
              <a:t>, the hope of glory.</a:t>
            </a:r>
          </a:p>
          <a:p>
            <a:endParaRPr lang="en-US" b="1" dirty="0"/>
          </a:p>
        </p:txBody>
      </p:sp>
    </p:spTree>
    <p:extLst>
      <p:ext uri="{BB962C8B-B14F-4D97-AF65-F5344CB8AC3E}">
        <p14:creationId xmlns:p14="http://schemas.microsoft.com/office/powerpoint/2010/main" val="641565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52</TotalTime>
  <Words>533</Words>
  <Application>Microsoft Office PowerPoint</Application>
  <PresentationFormat>Widescreen</PresentationFormat>
  <Paragraphs>32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PowerPoint Presentation</vt:lpstr>
      <vt:lpstr>Romans 16:25-27</vt:lpstr>
      <vt:lpstr>Romans 16:25-27</vt:lpstr>
      <vt:lpstr>PowerPoint Presentation</vt:lpstr>
      <vt:lpstr>Man’s Fall</vt:lpstr>
      <vt:lpstr>Plan of Redemption</vt:lpstr>
      <vt:lpstr>Christ Coming</vt:lpstr>
      <vt:lpstr>Israel’s Unbelief</vt:lpstr>
      <vt:lpstr>Indwelling Spirit</vt:lpstr>
      <vt:lpstr>The Church</vt:lpstr>
      <vt:lpstr>Eternal Life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Steven Breedlove</dc:creator>
  <cp:lastModifiedBy>James Parker</cp:lastModifiedBy>
  <cp:revision>1</cp:revision>
  <dcterms:created xsi:type="dcterms:W3CDTF">2025-07-30T13:16:46Z</dcterms:created>
  <dcterms:modified xsi:type="dcterms:W3CDTF">2025-08-02T20:39:38Z</dcterms:modified>
</cp:coreProperties>
</file>