
<file path=[Content_Types].xml><?xml version="1.0" encoding="utf-8"?>
<Types xmlns="http://schemas.openxmlformats.org/package/2006/content-types">
  <Default Extension="jfif" ContentType="image/jpeg"/>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2" r:id="rId6"/>
    <p:sldId id="264" r:id="rId7"/>
    <p:sldId id="269" r:id="rId8"/>
    <p:sldId id="261" r:id="rId9"/>
    <p:sldId id="263" r:id="rId10"/>
    <p:sldId id="265" r:id="rId11"/>
    <p:sldId id="266" r:id="rId12"/>
    <p:sldId id="270"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D771256-A74C-45E4-B6AC-458F7E8A5502}" v="51" dt="2025-07-15T15:43:49.62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660"/>
  </p:normalViewPr>
  <p:slideViewPr>
    <p:cSldViewPr snapToGrid="0">
      <p:cViewPr varScale="1">
        <p:scale>
          <a:sx n="78" d="100"/>
          <a:sy n="78" d="100"/>
        </p:scale>
        <p:origin x="878" y="6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microsoft.com/office/2015/10/relationships/revisionInfo" Target="revisionInfo.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934CF9-FF73-FF15-2688-D9E8A06FA5E8}"/>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86A606D5-92D4-F8DC-5BFD-5344D690A53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A01EE024-0156-F45A-7153-4417DD393A69}"/>
              </a:ext>
            </a:extLst>
          </p:cNvPr>
          <p:cNvSpPr>
            <a:spLocks noGrp="1"/>
          </p:cNvSpPr>
          <p:nvPr>
            <p:ph type="dt" sz="half" idx="10"/>
          </p:nvPr>
        </p:nvSpPr>
        <p:spPr/>
        <p:txBody>
          <a:bodyPr/>
          <a:lstStyle/>
          <a:p>
            <a:fld id="{0BF4630A-86B1-4889-A372-9C3F4312FE37}" type="datetimeFigureOut">
              <a:rPr lang="en-US" smtClean="0"/>
              <a:t>7/18/2025</a:t>
            </a:fld>
            <a:endParaRPr lang="en-US"/>
          </a:p>
        </p:txBody>
      </p:sp>
      <p:sp>
        <p:nvSpPr>
          <p:cNvPr id="5" name="Footer Placeholder 4">
            <a:extLst>
              <a:ext uri="{FF2B5EF4-FFF2-40B4-BE49-F238E27FC236}">
                <a16:creationId xmlns:a16="http://schemas.microsoft.com/office/drawing/2014/main" id="{5921DFD0-63E8-8D82-3C8A-5A9CF8B82CD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D3CB7B4-1306-F923-37F7-28C9840B8FA3}"/>
              </a:ext>
            </a:extLst>
          </p:cNvPr>
          <p:cNvSpPr>
            <a:spLocks noGrp="1"/>
          </p:cNvSpPr>
          <p:nvPr>
            <p:ph type="sldNum" sz="quarter" idx="12"/>
          </p:nvPr>
        </p:nvSpPr>
        <p:spPr/>
        <p:txBody>
          <a:bodyPr/>
          <a:lstStyle/>
          <a:p>
            <a:fld id="{4B7D6C2E-6F52-4CD1-AD00-AE07ED9B1375}" type="slidenum">
              <a:rPr lang="en-US" smtClean="0"/>
              <a:t>‹#›</a:t>
            </a:fld>
            <a:endParaRPr lang="en-US"/>
          </a:p>
        </p:txBody>
      </p:sp>
    </p:spTree>
    <p:extLst>
      <p:ext uri="{BB962C8B-B14F-4D97-AF65-F5344CB8AC3E}">
        <p14:creationId xmlns:p14="http://schemas.microsoft.com/office/powerpoint/2010/main" val="269592123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CD28A1-52B1-790E-DD92-38258325DEA7}"/>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FA224958-E47A-8E2F-0540-E779E8468975}"/>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1F9BBED-C4A7-B348-0BD2-F768BEA1E154}"/>
              </a:ext>
            </a:extLst>
          </p:cNvPr>
          <p:cNvSpPr>
            <a:spLocks noGrp="1"/>
          </p:cNvSpPr>
          <p:nvPr>
            <p:ph type="dt" sz="half" idx="10"/>
          </p:nvPr>
        </p:nvSpPr>
        <p:spPr/>
        <p:txBody>
          <a:bodyPr/>
          <a:lstStyle/>
          <a:p>
            <a:fld id="{0BF4630A-86B1-4889-A372-9C3F4312FE37}" type="datetimeFigureOut">
              <a:rPr lang="en-US" smtClean="0"/>
              <a:t>7/18/2025</a:t>
            </a:fld>
            <a:endParaRPr lang="en-US"/>
          </a:p>
        </p:txBody>
      </p:sp>
      <p:sp>
        <p:nvSpPr>
          <p:cNvPr id="5" name="Footer Placeholder 4">
            <a:extLst>
              <a:ext uri="{FF2B5EF4-FFF2-40B4-BE49-F238E27FC236}">
                <a16:creationId xmlns:a16="http://schemas.microsoft.com/office/drawing/2014/main" id="{02B0F74D-0F12-A2F4-C404-B3770D32A13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A84E6F9-9352-824C-EF42-8EE00A2174F5}"/>
              </a:ext>
            </a:extLst>
          </p:cNvPr>
          <p:cNvSpPr>
            <a:spLocks noGrp="1"/>
          </p:cNvSpPr>
          <p:nvPr>
            <p:ph type="sldNum" sz="quarter" idx="12"/>
          </p:nvPr>
        </p:nvSpPr>
        <p:spPr/>
        <p:txBody>
          <a:bodyPr/>
          <a:lstStyle/>
          <a:p>
            <a:fld id="{4B7D6C2E-6F52-4CD1-AD00-AE07ED9B1375}" type="slidenum">
              <a:rPr lang="en-US" smtClean="0"/>
              <a:t>‹#›</a:t>
            </a:fld>
            <a:endParaRPr lang="en-US"/>
          </a:p>
        </p:txBody>
      </p:sp>
    </p:spTree>
    <p:extLst>
      <p:ext uri="{BB962C8B-B14F-4D97-AF65-F5344CB8AC3E}">
        <p14:creationId xmlns:p14="http://schemas.microsoft.com/office/powerpoint/2010/main" val="39906321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E171E337-E616-A10D-0BF9-9E16D29EB7C2}"/>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425EAEE1-5AE8-D7A5-3805-7A2C8C3B224A}"/>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7127BB8-1190-E9C9-D76A-2104B57A524F}"/>
              </a:ext>
            </a:extLst>
          </p:cNvPr>
          <p:cNvSpPr>
            <a:spLocks noGrp="1"/>
          </p:cNvSpPr>
          <p:nvPr>
            <p:ph type="dt" sz="half" idx="10"/>
          </p:nvPr>
        </p:nvSpPr>
        <p:spPr/>
        <p:txBody>
          <a:bodyPr/>
          <a:lstStyle/>
          <a:p>
            <a:fld id="{0BF4630A-86B1-4889-A372-9C3F4312FE37}" type="datetimeFigureOut">
              <a:rPr lang="en-US" smtClean="0"/>
              <a:t>7/18/2025</a:t>
            </a:fld>
            <a:endParaRPr lang="en-US"/>
          </a:p>
        </p:txBody>
      </p:sp>
      <p:sp>
        <p:nvSpPr>
          <p:cNvPr id="5" name="Footer Placeholder 4">
            <a:extLst>
              <a:ext uri="{FF2B5EF4-FFF2-40B4-BE49-F238E27FC236}">
                <a16:creationId xmlns:a16="http://schemas.microsoft.com/office/drawing/2014/main" id="{B9E90AE1-E5CE-7942-B611-CC28C9F4B6D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D968266-9FAA-6944-3FAA-C112E993D087}"/>
              </a:ext>
            </a:extLst>
          </p:cNvPr>
          <p:cNvSpPr>
            <a:spLocks noGrp="1"/>
          </p:cNvSpPr>
          <p:nvPr>
            <p:ph type="sldNum" sz="quarter" idx="12"/>
          </p:nvPr>
        </p:nvSpPr>
        <p:spPr/>
        <p:txBody>
          <a:bodyPr/>
          <a:lstStyle/>
          <a:p>
            <a:fld id="{4B7D6C2E-6F52-4CD1-AD00-AE07ED9B1375}" type="slidenum">
              <a:rPr lang="en-US" smtClean="0"/>
              <a:t>‹#›</a:t>
            </a:fld>
            <a:endParaRPr lang="en-US"/>
          </a:p>
        </p:txBody>
      </p:sp>
    </p:spTree>
    <p:extLst>
      <p:ext uri="{BB962C8B-B14F-4D97-AF65-F5344CB8AC3E}">
        <p14:creationId xmlns:p14="http://schemas.microsoft.com/office/powerpoint/2010/main" val="20128540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746031-4DC0-C118-9363-B0DFD8CA0DB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F3D18CF-876C-2D9A-07EE-0FC8293A043C}"/>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D28F8D1-D910-E199-19F5-86181AEBF24B}"/>
              </a:ext>
            </a:extLst>
          </p:cNvPr>
          <p:cNvSpPr>
            <a:spLocks noGrp="1"/>
          </p:cNvSpPr>
          <p:nvPr>
            <p:ph type="dt" sz="half" idx="10"/>
          </p:nvPr>
        </p:nvSpPr>
        <p:spPr/>
        <p:txBody>
          <a:bodyPr/>
          <a:lstStyle/>
          <a:p>
            <a:fld id="{0BF4630A-86B1-4889-A372-9C3F4312FE37}" type="datetimeFigureOut">
              <a:rPr lang="en-US" smtClean="0"/>
              <a:t>7/18/2025</a:t>
            </a:fld>
            <a:endParaRPr lang="en-US"/>
          </a:p>
        </p:txBody>
      </p:sp>
      <p:sp>
        <p:nvSpPr>
          <p:cNvPr id="5" name="Footer Placeholder 4">
            <a:extLst>
              <a:ext uri="{FF2B5EF4-FFF2-40B4-BE49-F238E27FC236}">
                <a16:creationId xmlns:a16="http://schemas.microsoft.com/office/drawing/2014/main" id="{2BB776BF-1C71-6FE4-DF51-982F67E388B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399F10F-766E-7B74-C93D-D78707E567FF}"/>
              </a:ext>
            </a:extLst>
          </p:cNvPr>
          <p:cNvSpPr>
            <a:spLocks noGrp="1"/>
          </p:cNvSpPr>
          <p:nvPr>
            <p:ph type="sldNum" sz="quarter" idx="12"/>
          </p:nvPr>
        </p:nvSpPr>
        <p:spPr/>
        <p:txBody>
          <a:bodyPr/>
          <a:lstStyle/>
          <a:p>
            <a:fld id="{4B7D6C2E-6F52-4CD1-AD00-AE07ED9B1375}" type="slidenum">
              <a:rPr lang="en-US" smtClean="0"/>
              <a:t>‹#›</a:t>
            </a:fld>
            <a:endParaRPr lang="en-US"/>
          </a:p>
        </p:txBody>
      </p:sp>
    </p:spTree>
    <p:extLst>
      <p:ext uri="{BB962C8B-B14F-4D97-AF65-F5344CB8AC3E}">
        <p14:creationId xmlns:p14="http://schemas.microsoft.com/office/powerpoint/2010/main" val="31168343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F0D8FF-C9F3-B682-E396-39F1DEB6F2E9}"/>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6F28A983-6A1F-7A1F-13FC-B6169F4ADF87}"/>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24E27E02-485B-AFD9-BFB6-767AD33339DF}"/>
              </a:ext>
            </a:extLst>
          </p:cNvPr>
          <p:cNvSpPr>
            <a:spLocks noGrp="1"/>
          </p:cNvSpPr>
          <p:nvPr>
            <p:ph type="dt" sz="half" idx="10"/>
          </p:nvPr>
        </p:nvSpPr>
        <p:spPr/>
        <p:txBody>
          <a:bodyPr/>
          <a:lstStyle/>
          <a:p>
            <a:fld id="{0BF4630A-86B1-4889-A372-9C3F4312FE37}" type="datetimeFigureOut">
              <a:rPr lang="en-US" smtClean="0"/>
              <a:t>7/18/2025</a:t>
            </a:fld>
            <a:endParaRPr lang="en-US"/>
          </a:p>
        </p:txBody>
      </p:sp>
      <p:sp>
        <p:nvSpPr>
          <p:cNvPr id="5" name="Footer Placeholder 4">
            <a:extLst>
              <a:ext uri="{FF2B5EF4-FFF2-40B4-BE49-F238E27FC236}">
                <a16:creationId xmlns:a16="http://schemas.microsoft.com/office/drawing/2014/main" id="{3A50BC4D-AFAC-A939-FE45-34773249603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80D37B3-FFAD-FA36-B2C4-5F6FA516C7B9}"/>
              </a:ext>
            </a:extLst>
          </p:cNvPr>
          <p:cNvSpPr>
            <a:spLocks noGrp="1"/>
          </p:cNvSpPr>
          <p:nvPr>
            <p:ph type="sldNum" sz="quarter" idx="12"/>
          </p:nvPr>
        </p:nvSpPr>
        <p:spPr/>
        <p:txBody>
          <a:bodyPr/>
          <a:lstStyle/>
          <a:p>
            <a:fld id="{4B7D6C2E-6F52-4CD1-AD00-AE07ED9B1375}" type="slidenum">
              <a:rPr lang="en-US" smtClean="0"/>
              <a:t>‹#›</a:t>
            </a:fld>
            <a:endParaRPr lang="en-US"/>
          </a:p>
        </p:txBody>
      </p:sp>
    </p:spTree>
    <p:extLst>
      <p:ext uri="{BB962C8B-B14F-4D97-AF65-F5344CB8AC3E}">
        <p14:creationId xmlns:p14="http://schemas.microsoft.com/office/powerpoint/2010/main" val="21096498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1DBDA0-D454-F87B-28D7-84F322858F3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7FA6C70-2B7D-B32D-1BB9-B967A1D384D4}"/>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255C877F-AAD3-DEFD-E6BA-04DD3300FB63}"/>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2C347DA5-869F-6D32-C188-6AE53C01023D}"/>
              </a:ext>
            </a:extLst>
          </p:cNvPr>
          <p:cNvSpPr>
            <a:spLocks noGrp="1"/>
          </p:cNvSpPr>
          <p:nvPr>
            <p:ph type="dt" sz="half" idx="10"/>
          </p:nvPr>
        </p:nvSpPr>
        <p:spPr/>
        <p:txBody>
          <a:bodyPr/>
          <a:lstStyle/>
          <a:p>
            <a:fld id="{0BF4630A-86B1-4889-A372-9C3F4312FE37}" type="datetimeFigureOut">
              <a:rPr lang="en-US" smtClean="0"/>
              <a:t>7/18/2025</a:t>
            </a:fld>
            <a:endParaRPr lang="en-US"/>
          </a:p>
        </p:txBody>
      </p:sp>
      <p:sp>
        <p:nvSpPr>
          <p:cNvPr id="6" name="Footer Placeholder 5">
            <a:extLst>
              <a:ext uri="{FF2B5EF4-FFF2-40B4-BE49-F238E27FC236}">
                <a16:creationId xmlns:a16="http://schemas.microsoft.com/office/drawing/2014/main" id="{0B874ADE-EF52-D7C5-1F3F-AF45F3F8C96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39F20B4-37E6-8387-E71F-45F66822F01F}"/>
              </a:ext>
            </a:extLst>
          </p:cNvPr>
          <p:cNvSpPr>
            <a:spLocks noGrp="1"/>
          </p:cNvSpPr>
          <p:nvPr>
            <p:ph type="sldNum" sz="quarter" idx="12"/>
          </p:nvPr>
        </p:nvSpPr>
        <p:spPr/>
        <p:txBody>
          <a:bodyPr/>
          <a:lstStyle/>
          <a:p>
            <a:fld id="{4B7D6C2E-6F52-4CD1-AD00-AE07ED9B1375}" type="slidenum">
              <a:rPr lang="en-US" smtClean="0"/>
              <a:t>‹#›</a:t>
            </a:fld>
            <a:endParaRPr lang="en-US"/>
          </a:p>
        </p:txBody>
      </p:sp>
    </p:spTree>
    <p:extLst>
      <p:ext uri="{BB962C8B-B14F-4D97-AF65-F5344CB8AC3E}">
        <p14:creationId xmlns:p14="http://schemas.microsoft.com/office/powerpoint/2010/main" val="19296595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6648C2-53F9-443D-CE29-72FCD7921330}"/>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1E6C9D84-E36B-CE4A-26F0-3030DBCD049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9C4523E9-8A82-DD57-FEB2-14AF2D207828}"/>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9B1739B9-F858-FD7A-3740-CFF4AF28CBF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09D9434F-0DAD-E3E3-EA41-225149CB9E06}"/>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2E4D5536-003E-B4B3-182A-017927B251A5}"/>
              </a:ext>
            </a:extLst>
          </p:cNvPr>
          <p:cNvSpPr>
            <a:spLocks noGrp="1"/>
          </p:cNvSpPr>
          <p:nvPr>
            <p:ph type="dt" sz="half" idx="10"/>
          </p:nvPr>
        </p:nvSpPr>
        <p:spPr/>
        <p:txBody>
          <a:bodyPr/>
          <a:lstStyle/>
          <a:p>
            <a:fld id="{0BF4630A-86B1-4889-A372-9C3F4312FE37}" type="datetimeFigureOut">
              <a:rPr lang="en-US" smtClean="0"/>
              <a:t>7/18/2025</a:t>
            </a:fld>
            <a:endParaRPr lang="en-US"/>
          </a:p>
        </p:txBody>
      </p:sp>
      <p:sp>
        <p:nvSpPr>
          <p:cNvPr id="8" name="Footer Placeholder 7">
            <a:extLst>
              <a:ext uri="{FF2B5EF4-FFF2-40B4-BE49-F238E27FC236}">
                <a16:creationId xmlns:a16="http://schemas.microsoft.com/office/drawing/2014/main" id="{ECC01ED0-BCC9-CE06-BC99-161939D61F81}"/>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695F28E8-33FA-8848-69D5-FE5833EA2FB8}"/>
              </a:ext>
            </a:extLst>
          </p:cNvPr>
          <p:cNvSpPr>
            <a:spLocks noGrp="1"/>
          </p:cNvSpPr>
          <p:nvPr>
            <p:ph type="sldNum" sz="quarter" idx="12"/>
          </p:nvPr>
        </p:nvSpPr>
        <p:spPr/>
        <p:txBody>
          <a:bodyPr/>
          <a:lstStyle/>
          <a:p>
            <a:fld id="{4B7D6C2E-6F52-4CD1-AD00-AE07ED9B1375}" type="slidenum">
              <a:rPr lang="en-US" smtClean="0"/>
              <a:t>‹#›</a:t>
            </a:fld>
            <a:endParaRPr lang="en-US"/>
          </a:p>
        </p:txBody>
      </p:sp>
    </p:spTree>
    <p:extLst>
      <p:ext uri="{BB962C8B-B14F-4D97-AF65-F5344CB8AC3E}">
        <p14:creationId xmlns:p14="http://schemas.microsoft.com/office/powerpoint/2010/main" val="202520867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8EC57A-B5C2-6F11-7BB8-54242D1724EA}"/>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863ADFD2-A265-1F8E-23B3-A2C87321CF2A}"/>
              </a:ext>
            </a:extLst>
          </p:cNvPr>
          <p:cNvSpPr>
            <a:spLocks noGrp="1"/>
          </p:cNvSpPr>
          <p:nvPr>
            <p:ph type="dt" sz="half" idx="10"/>
          </p:nvPr>
        </p:nvSpPr>
        <p:spPr/>
        <p:txBody>
          <a:bodyPr/>
          <a:lstStyle/>
          <a:p>
            <a:fld id="{0BF4630A-86B1-4889-A372-9C3F4312FE37}" type="datetimeFigureOut">
              <a:rPr lang="en-US" smtClean="0"/>
              <a:t>7/18/2025</a:t>
            </a:fld>
            <a:endParaRPr lang="en-US"/>
          </a:p>
        </p:txBody>
      </p:sp>
      <p:sp>
        <p:nvSpPr>
          <p:cNvPr id="4" name="Footer Placeholder 3">
            <a:extLst>
              <a:ext uri="{FF2B5EF4-FFF2-40B4-BE49-F238E27FC236}">
                <a16:creationId xmlns:a16="http://schemas.microsoft.com/office/drawing/2014/main" id="{C23EF17A-56CF-6636-23C4-306A8CCCE21E}"/>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52F09CE2-4265-93D4-6F36-79B198BC8025}"/>
              </a:ext>
            </a:extLst>
          </p:cNvPr>
          <p:cNvSpPr>
            <a:spLocks noGrp="1"/>
          </p:cNvSpPr>
          <p:nvPr>
            <p:ph type="sldNum" sz="quarter" idx="12"/>
          </p:nvPr>
        </p:nvSpPr>
        <p:spPr/>
        <p:txBody>
          <a:bodyPr/>
          <a:lstStyle/>
          <a:p>
            <a:fld id="{4B7D6C2E-6F52-4CD1-AD00-AE07ED9B1375}" type="slidenum">
              <a:rPr lang="en-US" smtClean="0"/>
              <a:t>‹#›</a:t>
            </a:fld>
            <a:endParaRPr lang="en-US"/>
          </a:p>
        </p:txBody>
      </p:sp>
    </p:spTree>
    <p:extLst>
      <p:ext uri="{BB962C8B-B14F-4D97-AF65-F5344CB8AC3E}">
        <p14:creationId xmlns:p14="http://schemas.microsoft.com/office/powerpoint/2010/main" val="6611699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9D159859-270C-8F33-55D9-82CD87C74D2F}"/>
              </a:ext>
            </a:extLst>
          </p:cNvPr>
          <p:cNvSpPr>
            <a:spLocks noGrp="1"/>
          </p:cNvSpPr>
          <p:nvPr>
            <p:ph type="dt" sz="half" idx="10"/>
          </p:nvPr>
        </p:nvSpPr>
        <p:spPr/>
        <p:txBody>
          <a:bodyPr/>
          <a:lstStyle/>
          <a:p>
            <a:fld id="{0BF4630A-86B1-4889-A372-9C3F4312FE37}" type="datetimeFigureOut">
              <a:rPr lang="en-US" smtClean="0"/>
              <a:t>7/18/2025</a:t>
            </a:fld>
            <a:endParaRPr lang="en-US"/>
          </a:p>
        </p:txBody>
      </p:sp>
      <p:sp>
        <p:nvSpPr>
          <p:cNvPr id="3" name="Footer Placeholder 2">
            <a:extLst>
              <a:ext uri="{FF2B5EF4-FFF2-40B4-BE49-F238E27FC236}">
                <a16:creationId xmlns:a16="http://schemas.microsoft.com/office/drawing/2014/main" id="{E55462B7-49D5-9094-ECCA-0F4477B38555}"/>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A542BBAF-0590-3D0C-60B5-28BAEF619EEE}"/>
              </a:ext>
            </a:extLst>
          </p:cNvPr>
          <p:cNvSpPr>
            <a:spLocks noGrp="1"/>
          </p:cNvSpPr>
          <p:nvPr>
            <p:ph type="sldNum" sz="quarter" idx="12"/>
          </p:nvPr>
        </p:nvSpPr>
        <p:spPr/>
        <p:txBody>
          <a:bodyPr/>
          <a:lstStyle/>
          <a:p>
            <a:fld id="{4B7D6C2E-6F52-4CD1-AD00-AE07ED9B1375}" type="slidenum">
              <a:rPr lang="en-US" smtClean="0"/>
              <a:t>‹#›</a:t>
            </a:fld>
            <a:endParaRPr lang="en-US"/>
          </a:p>
        </p:txBody>
      </p:sp>
    </p:spTree>
    <p:extLst>
      <p:ext uri="{BB962C8B-B14F-4D97-AF65-F5344CB8AC3E}">
        <p14:creationId xmlns:p14="http://schemas.microsoft.com/office/powerpoint/2010/main" val="72109284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6B2F16-14FD-4955-3190-7AD5B25D51F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6AECE433-D0E7-9444-1625-19D0B723DBB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35110B3A-ABCC-E80B-7C77-4FE51DEFE16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E6AA647-550A-B96B-4C89-C8F438D75F03}"/>
              </a:ext>
            </a:extLst>
          </p:cNvPr>
          <p:cNvSpPr>
            <a:spLocks noGrp="1"/>
          </p:cNvSpPr>
          <p:nvPr>
            <p:ph type="dt" sz="half" idx="10"/>
          </p:nvPr>
        </p:nvSpPr>
        <p:spPr/>
        <p:txBody>
          <a:bodyPr/>
          <a:lstStyle/>
          <a:p>
            <a:fld id="{0BF4630A-86B1-4889-A372-9C3F4312FE37}" type="datetimeFigureOut">
              <a:rPr lang="en-US" smtClean="0"/>
              <a:t>7/18/2025</a:t>
            </a:fld>
            <a:endParaRPr lang="en-US"/>
          </a:p>
        </p:txBody>
      </p:sp>
      <p:sp>
        <p:nvSpPr>
          <p:cNvPr id="6" name="Footer Placeholder 5">
            <a:extLst>
              <a:ext uri="{FF2B5EF4-FFF2-40B4-BE49-F238E27FC236}">
                <a16:creationId xmlns:a16="http://schemas.microsoft.com/office/drawing/2014/main" id="{FA2A6E5F-2B67-5EDC-06D5-186655117F6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8A2023E-342B-FD9F-8420-00548A895A4F}"/>
              </a:ext>
            </a:extLst>
          </p:cNvPr>
          <p:cNvSpPr>
            <a:spLocks noGrp="1"/>
          </p:cNvSpPr>
          <p:nvPr>
            <p:ph type="sldNum" sz="quarter" idx="12"/>
          </p:nvPr>
        </p:nvSpPr>
        <p:spPr/>
        <p:txBody>
          <a:bodyPr/>
          <a:lstStyle/>
          <a:p>
            <a:fld id="{4B7D6C2E-6F52-4CD1-AD00-AE07ED9B1375}" type="slidenum">
              <a:rPr lang="en-US" smtClean="0"/>
              <a:t>‹#›</a:t>
            </a:fld>
            <a:endParaRPr lang="en-US"/>
          </a:p>
        </p:txBody>
      </p:sp>
    </p:spTree>
    <p:extLst>
      <p:ext uri="{BB962C8B-B14F-4D97-AF65-F5344CB8AC3E}">
        <p14:creationId xmlns:p14="http://schemas.microsoft.com/office/powerpoint/2010/main" val="33797567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B91090-EF8E-2704-5D28-0EAE407E7AB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D416B1CE-0337-435D-F494-331CFC8F7F4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CB823BBB-0DD9-F485-1FC5-97B2BCB497F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F64AEE7-8460-E88D-F4DC-3E6B889DB001}"/>
              </a:ext>
            </a:extLst>
          </p:cNvPr>
          <p:cNvSpPr>
            <a:spLocks noGrp="1"/>
          </p:cNvSpPr>
          <p:nvPr>
            <p:ph type="dt" sz="half" idx="10"/>
          </p:nvPr>
        </p:nvSpPr>
        <p:spPr/>
        <p:txBody>
          <a:bodyPr/>
          <a:lstStyle/>
          <a:p>
            <a:fld id="{0BF4630A-86B1-4889-A372-9C3F4312FE37}" type="datetimeFigureOut">
              <a:rPr lang="en-US" smtClean="0"/>
              <a:t>7/18/2025</a:t>
            </a:fld>
            <a:endParaRPr lang="en-US"/>
          </a:p>
        </p:txBody>
      </p:sp>
      <p:sp>
        <p:nvSpPr>
          <p:cNvPr id="6" name="Footer Placeholder 5">
            <a:extLst>
              <a:ext uri="{FF2B5EF4-FFF2-40B4-BE49-F238E27FC236}">
                <a16:creationId xmlns:a16="http://schemas.microsoft.com/office/drawing/2014/main" id="{539A53EA-F5B7-CD56-D3C1-66270642B37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5536F6D-564D-E4C2-F6B8-AD87D2E99ED7}"/>
              </a:ext>
            </a:extLst>
          </p:cNvPr>
          <p:cNvSpPr>
            <a:spLocks noGrp="1"/>
          </p:cNvSpPr>
          <p:nvPr>
            <p:ph type="sldNum" sz="quarter" idx="12"/>
          </p:nvPr>
        </p:nvSpPr>
        <p:spPr/>
        <p:txBody>
          <a:bodyPr/>
          <a:lstStyle/>
          <a:p>
            <a:fld id="{4B7D6C2E-6F52-4CD1-AD00-AE07ED9B1375}" type="slidenum">
              <a:rPr lang="en-US" smtClean="0"/>
              <a:t>‹#›</a:t>
            </a:fld>
            <a:endParaRPr lang="en-US"/>
          </a:p>
        </p:txBody>
      </p:sp>
    </p:spTree>
    <p:extLst>
      <p:ext uri="{BB962C8B-B14F-4D97-AF65-F5344CB8AC3E}">
        <p14:creationId xmlns:p14="http://schemas.microsoft.com/office/powerpoint/2010/main" val="201782973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78ABD55-54B3-777A-1657-AF1E828A907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680542F9-DCD8-3C3B-DC0E-254A46ED15C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0FD58B5-97D2-CD56-B86E-0CB0CB49714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0BF4630A-86B1-4889-A372-9C3F4312FE37}" type="datetimeFigureOut">
              <a:rPr lang="en-US" smtClean="0"/>
              <a:t>7/18/2025</a:t>
            </a:fld>
            <a:endParaRPr lang="en-US"/>
          </a:p>
        </p:txBody>
      </p:sp>
      <p:sp>
        <p:nvSpPr>
          <p:cNvPr id="5" name="Footer Placeholder 4">
            <a:extLst>
              <a:ext uri="{FF2B5EF4-FFF2-40B4-BE49-F238E27FC236}">
                <a16:creationId xmlns:a16="http://schemas.microsoft.com/office/drawing/2014/main" id="{1913753D-6C98-2130-CF64-1F03C423029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9EACD76B-062B-F8D9-A630-EE1C2330A62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4B7D6C2E-6F52-4CD1-AD00-AE07ED9B1375}" type="slidenum">
              <a:rPr lang="en-US" smtClean="0"/>
              <a:t>‹#›</a:t>
            </a:fld>
            <a:endParaRPr lang="en-US"/>
          </a:p>
        </p:txBody>
      </p:sp>
    </p:spTree>
    <p:extLst>
      <p:ext uri="{BB962C8B-B14F-4D97-AF65-F5344CB8AC3E}">
        <p14:creationId xmlns:p14="http://schemas.microsoft.com/office/powerpoint/2010/main" val="139758780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fif"/><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5.jfi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6A5B78-00DC-C364-A276-7E712E7A9829}"/>
              </a:ext>
            </a:extLst>
          </p:cNvPr>
          <p:cNvSpPr>
            <a:spLocks noGrp="1"/>
          </p:cNvSpPr>
          <p:nvPr>
            <p:ph type="title"/>
          </p:nvPr>
        </p:nvSpPr>
        <p:spPr/>
        <p:txBody>
          <a:bodyPr/>
          <a:lstStyle/>
          <a:p>
            <a:endParaRPr lang="en-US"/>
          </a:p>
        </p:txBody>
      </p:sp>
      <p:pic>
        <p:nvPicPr>
          <p:cNvPr id="5" name="Content Placeholder 4" descr="A person hugging a person in the clouds&#10;&#10;AI-generated content may be incorrect.">
            <a:extLst>
              <a:ext uri="{FF2B5EF4-FFF2-40B4-BE49-F238E27FC236}">
                <a16:creationId xmlns:a16="http://schemas.microsoft.com/office/drawing/2014/main" id="{5F3C3A19-4FB9-9482-1B5D-F31B5DDBB309}"/>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 y="0"/>
            <a:ext cx="12192000" cy="6857999"/>
          </a:xfrm>
        </p:spPr>
      </p:pic>
      <p:sp>
        <p:nvSpPr>
          <p:cNvPr id="6" name="TextBox 5">
            <a:extLst>
              <a:ext uri="{FF2B5EF4-FFF2-40B4-BE49-F238E27FC236}">
                <a16:creationId xmlns:a16="http://schemas.microsoft.com/office/drawing/2014/main" id="{0305F64F-B6F2-66EB-03E8-A17EDEAEF5FF}"/>
              </a:ext>
            </a:extLst>
          </p:cNvPr>
          <p:cNvSpPr txBox="1"/>
          <p:nvPr/>
        </p:nvSpPr>
        <p:spPr>
          <a:xfrm>
            <a:off x="0" y="4789714"/>
            <a:ext cx="12192000" cy="1569660"/>
          </a:xfrm>
          <a:prstGeom prst="rect">
            <a:avLst/>
          </a:prstGeom>
          <a:noFill/>
        </p:spPr>
        <p:txBody>
          <a:bodyPr wrap="square" rtlCol="0">
            <a:spAutoFit/>
          </a:bodyPr>
          <a:lstStyle/>
          <a:p>
            <a:pPr algn="ctr"/>
            <a:r>
              <a:rPr lang="en-US" sz="9600" b="1" dirty="0">
                <a:ln w="19050">
                  <a:solidFill>
                    <a:schemeClr val="bg1"/>
                  </a:solidFill>
                </a:ln>
                <a:solidFill>
                  <a:srgbClr val="0070C0"/>
                </a:solidFill>
              </a:rPr>
              <a:t>Our Heavenly Body</a:t>
            </a:r>
            <a:endParaRPr lang="en-US" sz="9600" b="1" dirty="0">
              <a:ln w="19050">
                <a:solidFill>
                  <a:schemeClr val="bg1"/>
                </a:solidFill>
              </a:ln>
              <a:solidFill>
                <a:schemeClr val="tx2">
                  <a:lumMod val="90000"/>
                  <a:lumOff val="10000"/>
                </a:schemeClr>
              </a:solidFill>
            </a:endParaRPr>
          </a:p>
        </p:txBody>
      </p:sp>
    </p:spTree>
    <p:extLst>
      <p:ext uri="{BB962C8B-B14F-4D97-AF65-F5344CB8AC3E}">
        <p14:creationId xmlns:p14="http://schemas.microsoft.com/office/powerpoint/2010/main" val="160640033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4CF2368E-3F09-9795-4EFC-FDA0A4A0836A}"/>
              </a:ext>
            </a:extLst>
          </p:cNvPr>
          <p:cNvSpPr>
            <a:spLocks noGrp="1"/>
          </p:cNvSpPr>
          <p:nvPr>
            <p:ph type="title"/>
          </p:nvPr>
        </p:nvSpPr>
        <p:spPr/>
        <p:txBody>
          <a:bodyPr>
            <a:normAutofit/>
          </a:bodyPr>
          <a:lstStyle/>
          <a:p>
            <a:pPr algn="ctr"/>
            <a:r>
              <a:rPr lang="en-US" sz="8000" b="1" dirty="0"/>
              <a:t>We Will Remember</a:t>
            </a:r>
          </a:p>
        </p:txBody>
      </p:sp>
      <p:sp>
        <p:nvSpPr>
          <p:cNvPr id="6" name="Content Placeholder 5">
            <a:extLst>
              <a:ext uri="{FF2B5EF4-FFF2-40B4-BE49-F238E27FC236}">
                <a16:creationId xmlns:a16="http://schemas.microsoft.com/office/drawing/2014/main" id="{FDB3E1E9-7421-ED55-5B47-84ACDB45419D}"/>
              </a:ext>
            </a:extLst>
          </p:cNvPr>
          <p:cNvSpPr>
            <a:spLocks noGrp="1"/>
          </p:cNvSpPr>
          <p:nvPr>
            <p:ph idx="1"/>
          </p:nvPr>
        </p:nvSpPr>
        <p:spPr/>
        <p:txBody>
          <a:bodyPr>
            <a:normAutofit/>
          </a:bodyPr>
          <a:lstStyle/>
          <a:p>
            <a:pPr algn="ctr"/>
            <a:r>
              <a:rPr lang="en-US" sz="4000" b="1" dirty="0">
                <a:solidFill>
                  <a:srgbClr val="0070C0"/>
                </a:solidFill>
              </a:rPr>
              <a:t>Only Good</a:t>
            </a:r>
          </a:p>
          <a:p>
            <a:r>
              <a:rPr lang="en-US" sz="4000" b="1" dirty="0"/>
              <a:t>Matthew 25:40 (NASB)</a:t>
            </a:r>
          </a:p>
          <a:p>
            <a:r>
              <a:rPr lang="en-US" sz="4000" b="1" baseline="30000" dirty="0"/>
              <a:t>40 </a:t>
            </a:r>
            <a:r>
              <a:rPr lang="en-US" sz="4000" dirty="0"/>
              <a:t>And the King will answer and say to them, ‘Truly I say to you, to the extent that </a:t>
            </a:r>
            <a:r>
              <a:rPr lang="en-US" sz="4000" b="1" u="sng" dirty="0">
                <a:solidFill>
                  <a:srgbClr val="0070C0"/>
                </a:solidFill>
              </a:rPr>
              <a:t>you did </a:t>
            </a:r>
            <a:r>
              <a:rPr lang="en-US" sz="4000" b="1" i="1" u="sng" dirty="0">
                <a:solidFill>
                  <a:srgbClr val="0070C0"/>
                </a:solidFill>
              </a:rPr>
              <a:t>it</a:t>
            </a:r>
            <a:r>
              <a:rPr lang="en-US" sz="4000" b="1" u="sng" dirty="0">
                <a:solidFill>
                  <a:srgbClr val="0070C0"/>
                </a:solidFill>
              </a:rPr>
              <a:t> for one of the least of these </a:t>
            </a:r>
            <a:r>
              <a:rPr lang="en-US" sz="4000" dirty="0"/>
              <a:t>brothers </a:t>
            </a:r>
            <a:r>
              <a:rPr lang="en-US" sz="4000" i="1" dirty="0"/>
              <a:t>or sisters</a:t>
            </a:r>
            <a:r>
              <a:rPr lang="en-US" sz="4000" dirty="0"/>
              <a:t> of Mine, you did </a:t>
            </a:r>
            <a:r>
              <a:rPr lang="en-US" sz="4000" i="1" dirty="0"/>
              <a:t>it</a:t>
            </a:r>
            <a:r>
              <a:rPr lang="en-US" sz="4000" dirty="0"/>
              <a:t> for Me.’</a:t>
            </a:r>
          </a:p>
          <a:p>
            <a:endParaRPr lang="en-US" b="1" dirty="0"/>
          </a:p>
        </p:txBody>
      </p:sp>
    </p:spTree>
    <p:extLst>
      <p:ext uri="{BB962C8B-B14F-4D97-AF65-F5344CB8AC3E}">
        <p14:creationId xmlns:p14="http://schemas.microsoft.com/office/powerpoint/2010/main" val="29798004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Effect transition="in" filter="fade">
                                      <p:cBhvr>
                                        <p:cTn id="7" dur="1000"/>
                                        <p:tgtEl>
                                          <p:spTgt spid="6">
                                            <p:txEl>
                                              <p:pRg st="0" end="0"/>
                                            </p:txEl>
                                          </p:spTgt>
                                        </p:tgtEl>
                                      </p:cBhvr>
                                    </p:animEffect>
                                    <p:anim calcmode="lin" valueType="num">
                                      <p:cBhvr>
                                        <p:cTn id="8" dur="1000" fill="hold"/>
                                        <p:tgtEl>
                                          <p:spTgt spid="6">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6">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6">
                                            <p:txEl>
                                              <p:pRg st="1" end="1"/>
                                            </p:txEl>
                                          </p:spTgt>
                                        </p:tgtEl>
                                        <p:attrNameLst>
                                          <p:attrName>style.visibility</p:attrName>
                                        </p:attrNameLst>
                                      </p:cBhvr>
                                      <p:to>
                                        <p:strVal val="visible"/>
                                      </p:to>
                                    </p:set>
                                    <p:animEffect transition="in" filter="fade">
                                      <p:cBhvr>
                                        <p:cTn id="14" dur="1000"/>
                                        <p:tgtEl>
                                          <p:spTgt spid="6">
                                            <p:txEl>
                                              <p:pRg st="1" end="1"/>
                                            </p:txEl>
                                          </p:spTgt>
                                        </p:tgtEl>
                                      </p:cBhvr>
                                    </p:animEffect>
                                    <p:anim calcmode="lin" valueType="num">
                                      <p:cBhvr>
                                        <p:cTn id="15" dur="1000" fill="hold"/>
                                        <p:tgtEl>
                                          <p:spTgt spid="6">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6">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6">
                                            <p:txEl>
                                              <p:pRg st="2" end="2"/>
                                            </p:txEl>
                                          </p:spTgt>
                                        </p:tgtEl>
                                        <p:attrNameLst>
                                          <p:attrName>style.visibility</p:attrName>
                                        </p:attrNameLst>
                                      </p:cBhvr>
                                      <p:to>
                                        <p:strVal val="visible"/>
                                      </p:to>
                                    </p:set>
                                    <p:animEffect transition="in" filter="fade">
                                      <p:cBhvr>
                                        <p:cTn id="21" dur="1000"/>
                                        <p:tgtEl>
                                          <p:spTgt spid="6">
                                            <p:txEl>
                                              <p:pRg st="2" end="2"/>
                                            </p:txEl>
                                          </p:spTgt>
                                        </p:tgtEl>
                                      </p:cBhvr>
                                    </p:animEffect>
                                    <p:anim calcmode="lin" valueType="num">
                                      <p:cBhvr>
                                        <p:cTn id="22" dur="1000" fill="hold"/>
                                        <p:tgtEl>
                                          <p:spTgt spid="6">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6">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A2BDC7-F693-445A-6CB5-ED5999FBA773}"/>
              </a:ext>
            </a:extLst>
          </p:cNvPr>
          <p:cNvSpPr>
            <a:spLocks noGrp="1"/>
          </p:cNvSpPr>
          <p:nvPr>
            <p:ph type="title"/>
          </p:nvPr>
        </p:nvSpPr>
        <p:spPr/>
        <p:txBody>
          <a:bodyPr>
            <a:normAutofit/>
          </a:bodyPr>
          <a:lstStyle/>
          <a:p>
            <a:pPr algn="ctr"/>
            <a:r>
              <a:rPr lang="en-US" sz="8000" b="1" dirty="0"/>
              <a:t>We Will Remember</a:t>
            </a:r>
          </a:p>
        </p:txBody>
      </p:sp>
      <p:sp>
        <p:nvSpPr>
          <p:cNvPr id="3" name="Content Placeholder 2">
            <a:extLst>
              <a:ext uri="{FF2B5EF4-FFF2-40B4-BE49-F238E27FC236}">
                <a16:creationId xmlns:a16="http://schemas.microsoft.com/office/drawing/2014/main" id="{67EEC892-5669-2360-F8D8-8ED3FA73E011}"/>
              </a:ext>
            </a:extLst>
          </p:cNvPr>
          <p:cNvSpPr>
            <a:spLocks noGrp="1"/>
          </p:cNvSpPr>
          <p:nvPr>
            <p:ph idx="1"/>
          </p:nvPr>
        </p:nvSpPr>
        <p:spPr/>
        <p:txBody>
          <a:bodyPr/>
          <a:lstStyle/>
          <a:p>
            <a:pPr algn="ctr"/>
            <a:r>
              <a:rPr lang="en-US" sz="4000" b="1" dirty="0">
                <a:solidFill>
                  <a:srgbClr val="0070C0"/>
                </a:solidFill>
              </a:rPr>
              <a:t>Only Good</a:t>
            </a:r>
          </a:p>
          <a:p>
            <a:r>
              <a:rPr lang="en-US" sz="4000" b="1" dirty="0"/>
              <a:t>Matthew 22:29 (NASB) </a:t>
            </a:r>
          </a:p>
          <a:p>
            <a:r>
              <a:rPr lang="en-US" sz="4000" b="1" baseline="30000" dirty="0"/>
              <a:t>29 </a:t>
            </a:r>
            <a:r>
              <a:rPr lang="en-US" sz="4000" dirty="0"/>
              <a:t>But Jesus answered and said to them, “You are mistaken, since you do not understand the Scriptures nor </a:t>
            </a:r>
            <a:r>
              <a:rPr lang="en-US" sz="4000" b="1" u="sng" dirty="0">
                <a:solidFill>
                  <a:srgbClr val="0070C0"/>
                </a:solidFill>
              </a:rPr>
              <a:t>the power of God.</a:t>
            </a:r>
          </a:p>
          <a:p>
            <a:endParaRPr lang="en-US" b="1" dirty="0">
              <a:solidFill>
                <a:srgbClr val="0070C0"/>
              </a:solidFill>
            </a:endParaRPr>
          </a:p>
        </p:txBody>
      </p:sp>
    </p:spTree>
    <p:extLst>
      <p:ext uri="{BB962C8B-B14F-4D97-AF65-F5344CB8AC3E}">
        <p14:creationId xmlns:p14="http://schemas.microsoft.com/office/powerpoint/2010/main" val="2533864094"/>
      </p:ext>
    </p:extLst>
  </p:cSld>
  <p:clrMapOvr>
    <a:masterClrMapping/>
  </p:clrMapOvr>
  <p:transition spd="slow">
    <p:wipe/>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A4542B-76A8-B798-3E1F-4E20F7C1864C}"/>
              </a:ext>
            </a:extLst>
          </p:cNvPr>
          <p:cNvSpPr>
            <a:spLocks noGrp="1"/>
          </p:cNvSpPr>
          <p:nvPr>
            <p:ph type="title"/>
          </p:nvPr>
        </p:nvSpPr>
        <p:spPr/>
        <p:txBody>
          <a:bodyPr/>
          <a:lstStyle/>
          <a:p>
            <a:endParaRPr lang="en-US"/>
          </a:p>
        </p:txBody>
      </p:sp>
      <p:pic>
        <p:nvPicPr>
          <p:cNvPr id="5" name="Content Placeholder 4" descr="A person standing in water with his hands up&#10;&#10;AI-generated content may be incorrect.">
            <a:extLst>
              <a:ext uri="{FF2B5EF4-FFF2-40B4-BE49-F238E27FC236}">
                <a16:creationId xmlns:a16="http://schemas.microsoft.com/office/drawing/2014/main" id="{84AE6D37-3F38-7973-5C26-1F6C21EB495C}"/>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0"/>
            <a:ext cx="12192000" cy="6858000"/>
          </a:xfrm>
        </p:spPr>
      </p:pic>
      <p:sp>
        <p:nvSpPr>
          <p:cNvPr id="6" name="TextBox 5">
            <a:extLst>
              <a:ext uri="{FF2B5EF4-FFF2-40B4-BE49-F238E27FC236}">
                <a16:creationId xmlns:a16="http://schemas.microsoft.com/office/drawing/2014/main" id="{F3109191-F3D5-C6B0-AEB4-5DCD7DED933E}"/>
              </a:ext>
            </a:extLst>
          </p:cNvPr>
          <p:cNvSpPr txBox="1"/>
          <p:nvPr/>
        </p:nvSpPr>
        <p:spPr>
          <a:xfrm>
            <a:off x="0" y="0"/>
            <a:ext cx="12192000" cy="3631763"/>
          </a:xfrm>
          <a:prstGeom prst="rect">
            <a:avLst/>
          </a:prstGeom>
          <a:noFill/>
        </p:spPr>
        <p:txBody>
          <a:bodyPr wrap="square" rtlCol="0">
            <a:spAutoFit/>
          </a:bodyPr>
          <a:lstStyle/>
          <a:p>
            <a:pPr algn="ctr"/>
            <a:r>
              <a:rPr lang="en-US" sz="11500" b="1" dirty="0">
                <a:ln w="19050">
                  <a:solidFill>
                    <a:schemeClr val="tx1"/>
                  </a:solidFill>
                </a:ln>
                <a:solidFill>
                  <a:srgbClr val="FFFF00"/>
                </a:solidFill>
              </a:rPr>
              <a:t>We Are Changed</a:t>
            </a:r>
          </a:p>
          <a:p>
            <a:pPr algn="ctr"/>
            <a:r>
              <a:rPr lang="en-US" sz="11500" b="1" dirty="0">
                <a:ln w="19050">
                  <a:solidFill>
                    <a:schemeClr val="tx1"/>
                  </a:solidFill>
                </a:ln>
                <a:solidFill>
                  <a:srgbClr val="FFFF00"/>
                </a:solidFill>
              </a:rPr>
              <a:t> Today</a:t>
            </a:r>
          </a:p>
        </p:txBody>
      </p:sp>
      <p:sp>
        <p:nvSpPr>
          <p:cNvPr id="7" name="TextBox 6">
            <a:extLst>
              <a:ext uri="{FF2B5EF4-FFF2-40B4-BE49-F238E27FC236}">
                <a16:creationId xmlns:a16="http://schemas.microsoft.com/office/drawing/2014/main" id="{9AECAAD3-889F-460F-A912-95A926BE52B5}"/>
              </a:ext>
            </a:extLst>
          </p:cNvPr>
          <p:cNvSpPr txBox="1"/>
          <p:nvPr/>
        </p:nvSpPr>
        <p:spPr>
          <a:xfrm>
            <a:off x="0" y="4158343"/>
            <a:ext cx="12192000" cy="2554545"/>
          </a:xfrm>
          <a:prstGeom prst="rect">
            <a:avLst/>
          </a:prstGeom>
          <a:noFill/>
        </p:spPr>
        <p:txBody>
          <a:bodyPr wrap="square" rtlCol="0">
            <a:spAutoFit/>
          </a:bodyPr>
          <a:lstStyle/>
          <a:p>
            <a:pPr algn="ctr"/>
            <a:r>
              <a:rPr lang="en-US" sz="8000" b="1" dirty="0">
                <a:ln w="19050">
                  <a:solidFill>
                    <a:schemeClr val="tx1"/>
                  </a:solidFill>
                </a:ln>
                <a:solidFill>
                  <a:srgbClr val="FFFF00"/>
                </a:solidFill>
              </a:rPr>
              <a:t>To Walk in the </a:t>
            </a:r>
          </a:p>
          <a:p>
            <a:pPr algn="ctr"/>
            <a:r>
              <a:rPr lang="en-US" sz="8000" b="1" dirty="0">
                <a:ln w="19050">
                  <a:solidFill>
                    <a:schemeClr val="tx1"/>
                  </a:solidFill>
                </a:ln>
                <a:solidFill>
                  <a:srgbClr val="FFFF00"/>
                </a:solidFill>
              </a:rPr>
              <a:t>Newness of Life</a:t>
            </a:r>
          </a:p>
        </p:txBody>
      </p:sp>
    </p:spTree>
    <p:extLst>
      <p:ext uri="{BB962C8B-B14F-4D97-AF65-F5344CB8AC3E}">
        <p14:creationId xmlns:p14="http://schemas.microsoft.com/office/powerpoint/2010/main" val="38909785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p:cTn id="7" dur="1000" fill="hold"/>
                                        <p:tgtEl>
                                          <p:spTgt spid="6"/>
                                        </p:tgtEl>
                                        <p:attrNameLst>
                                          <p:attrName>ppt_w</p:attrName>
                                        </p:attrNameLst>
                                      </p:cBhvr>
                                      <p:tavLst>
                                        <p:tav tm="0">
                                          <p:val>
                                            <p:fltVal val="0"/>
                                          </p:val>
                                        </p:tav>
                                        <p:tav tm="100000">
                                          <p:val>
                                            <p:strVal val="#ppt_w"/>
                                          </p:val>
                                        </p:tav>
                                      </p:tavLst>
                                    </p:anim>
                                    <p:anim calcmode="lin" valueType="num">
                                      <p:cBhvr>
                                        <p:cTn id="8" dur="1000" fill="hold"/>
                                        <p:tgtEl>
                                          <p:spTgt spid="6"/>
                                        </p:tgtEl>
                                        <p:attrNameLst>
                                          <p:attrName>ppt_h</p:attrName>
                                        </p:attrNameLst>
                                      </p:cBhvr>
                                      <p:tavLst>
                                        <p:tav tm="0">
                                          <p:val>
                                            <p:fltVal val="0"/>
                                          </p:val>
                                        </p:tav>
                                        <p:tav tm="100000">
                                          <p:val>
                                            <p:strVal val="#ppt_h"/>
                                          </p:val>
                                        </p:tav>
                                      </p:tavLst>
                                    </p:anim>
                                    <p:anim calcmode="lin" valueType="num">
                                      <p:cBhvr>
                                        <p:cTn id="9" dur="1000" fill="hold"/>
                                        <p:tgtEl>
                                          <p:spTgt spid="6"/>
                                        </p:tgtEl>
                                        <p:attrNameLst>
                                          <p:attrName>style.rotation</p:attrName>
                                        </p:attrNameLst>
                                      </p:cBhvr>
                                      <p:tavLst>
                                        <p:tav tm="0">
                                          <p:val>
                                            <p:fltVal val="90"/>
                                          </p:val>
                                        </p:tav>
                                        <p:tav tm="100000">
                                          <p:val>
                                            <p:fltVal val="0"/>
                                          </p:val>
                                        </p:tav>
                                      </p:tavLst>
                                    </p:anim>
                                    <p:animEffect transition="in" filter="fade">
                                      <p:cBhvr>
                                        <p:cTn id="10" dur="1000"/>
                                        <p:tgtEl>
                                          <p:spTgt spid="6"/>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grpId="0" nodeType="clickEffect">
                                  <p:stCondLst>
                                    <p:cond delay="0"/>
                                  </p:stCondLst>
                                  <p:childTnLst>
                                    <p:set>
                                      <p:cBhvr>
                                        <p:cTn id="14" dur="1" fill="hold">
                                          <p:stCondLst>
                                            <p:cond delay="0"/>
                                          </p:stCondLst>
                                        </p:cTn>
                                        <p:tgtEl>
                                          <p:spTgt spid="7"/>
                                        </p:tgtEl>
                                        <p:attrNameLst>
                                          <p:attrName>style.visibility</p:attrName>
                                        </p:attrNameLst>
                                      </p:cBhvr>
                                      <p:to>
                                        <p:strVal val="visible"/>
                                      </p:to>
                                    </p:set>
                                    <p:anim calcmode="lin" valueType="num">
                                      <p:cBhvr>
                                        <p:cTn id="15" dur="1000" fill="hold"/>
                                        <p:tgtEl>
                                          <p:spTgt spid="7"/>
                                        </p:tgtEl>
                                        <p:attrNameLst>
                                          <p:attrName>ppt_w</p:attrName>
                                        </p:attrNameLst>
                                      </p:cBhvr>
                                      <p:tavLst>
                                        <p:tav tm="0">
                                          <p:val>
                                            <p:fltVal val="0"/>
                                          </p:val>
                                        </p:tav>
                                        <p:tav tm="100000">
                                          <p:val>
                                            <p:strVal val="#ppt_w"/>
                                          </p:val>
                                        </p:tav>
                                      </p:tavLst>
                                    </p:anim>
                                    <p:anim calcmode="lin" valueType="num">
                                      <p:cBhvr>
                                        <p:cTn id="16" dur="1000" fill="hold"/>
                                        <p:tgtEl>
                                          <p:spTgt spid="7"/>
                                        </p:tgtEl>
                                        <p:attrNameLst>
                                          <p:attrName>ppt_h</p:attrName>
                                        </p:attrNameLst>
                                      </p:cBhvr>
                                      <p:tavLst>
                                        <p:tav tm="0">
                                          <p:val>
                                            <p:fltVal val="0"/>
                                          </p:val>
                                        </p:tav>
                                        <p:tav tm="100000">
                                          <p:val>
                                            <p:strVal val="#ppt_h"/>
                                          </p:val>
                                        </p:tav>
                                      </p:tavLst>
                                    </p:anim>
                                    <p:anim calcmode="lin" valueType="num">
                                      <p:cBhvr>
                                        <p:cTn id="17" dur="1000" fill="hold"/>
                                        <p:tgtEl>
                                          <p:spTgt spid="7"/>
                                        </p:tgtEl>
                                        <p:attrNameLst>
                                          <p:attrName>style.rotation</p:attrName>
                                        </p:attrNameLst>
                                      </p:cBhvr>
                                      <p:tavLst>
                                        <p:tav tm="0">
                                          <p:val>
                                            <p:fltVal val="90"/>
                                          </p:val>
                                        </p:tav>
                                        <p:tav tm="100000">
                                          <p:val>
                                            <p:fltVal val="0"/>
                                          </p:val>
                                        </p:tav>
                                      </p:tavLst>
                                    </p:anim>
                                    <p:animEffect transition="in" filter="fade">
                                      <p:cBhvr>
                                        <p:cTn id="18" dur="1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E9DBEF-E459-7DF7-C2D9-970F72E58F6B}"/>
              </a:ext>
            </a:extLst>
          </p:cNvPr>
          <p:cNvSpPr>
            <a:spLocks noGrp="1"/>
          </p:cNvSpPr>
          <p:nvPr>
            <p:ph type="title"/>
          </p:nvPr>
        </p:nvSpPr>
        <p:spPr/>
        <p:txBody>
          <a:bodyPr>
            <a:normAutofit/>
          </a:bodyPr>
          <a:lstStyle/>
          <a:p>
            <a:pPr algn="ctr"/>
            <a:r>
              <a:rPr lang="en-US" sz="8000" b="1" dirty="0"/>
              <a:t>1 Corinthians 15:35</a:t>
            </a:r>
          </a:p>
        </p:txBody>
      </p:sp>
      <p:sp>
        <p:nvSpPr>
          <p:cNvPr id="3" name="Content Placeholder 2">
            <a:extLst>
              <a:ext uri="{FF2B5EF4-FFF2-40B4-BE49-F238E27FC236}">
                <a16:creationId xmlns:a16="http://schemas.microsoft.com/office/drawing/2014/main" id="{6DA6AE00-C561-839D-B95A-9173E18489C1}"/>
              </a:ext>
            </a:extLst>
          </p:cNvPr>
          <p:cNvSpPr>
            <a:spLocks noGrp="1"/>
          </p:cNvSpPr>
          <p:nvPr>
            <p:ph idx="1"/>
          </p:nvPr>
        </p:nvSpPr>
        <p:spPr/>
        <p:txBody>
          <a:bodyPr/>
          <a:lstStyle/>
          <a:p>
            <a:r>
              <a:rPr lang="en-US" sz="5400" b="1" baseline="30000" dirty="0"/>
              <a:t>35 </a:t>
            </a:r>
            <a:r>
              <a:rPr lang="en-US" sz="5400" dirty="0"/>
              <a:t>But someone will say, “How are the dead raised? And with what kind of body do they come?”</a:t>
            </a:r>
          </a:p>
          <a:p>
            <a:endParaRPr lang="en-US" dirty="0"/>
          </a:p>
        </p:txBody>
      </p:sp>
    </p:spTree>
    <p:extLst>
      <p:ext uri="{BB962C8B-B14F-4D97-AF65-F5344CB8AC3E}">
        <p14:creationId xmlns:p14="http://schemas.microsoft.com/office/powerpoint/2010/main" val="28129416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12F1A9-1D2A-6F04-63C6-69F280ACB502}"/>
              </a:ext>
            </a:extLst>
          </p:cNvPr>
          <p:cNvSpPr>
            <a:spLocks noGrp="1"/>
          </p:cNvSpPr>
          <p:nvPr>
            <p:ph type="title"/>
          </p:nvPr>
        </p:nvSpPr>
        <p:spPr/>
        <p:txBody>
          <a:bodyPr/>
          <a:lstStyle/>
          <a:p>
            <a:endParaRPr lang="en-US"/>
          </a:p>
        </p:txBody>
      </p:sp>
      <p:pic>
        <p:nvPicPr>
          <p:cNvPr id="5" name="Content Placeholder 4" descr="A person in white robe with arms outstretched in the clouds&#10;&#10;AI-generated content may be incorrect.">
            <a:extLst>
              <a:ext uri="{FF2B5EF4-FFF2-40B4-BE49-F238E27FC236}">
                <a16:creationId xmlns:a16="http://schemas.microsoft.com/office/drawing/2014/main" id="{75ADCA74-41F3-D560-CC13-22D6F5E55E1F}"/>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0" y="0"/>
            <a:ext cx="12192000" cy="6857999"/>
          </a:xfrm>
        </p:spPr>
      </p:pic>
      <p:sp>
        <p:nvSpPr>
          <p:cNvPr id="6" name="TextBox 5">
            <a:extLst>
              <a:ext uri="{FF2B5EF4-FFF2-40B4-BE49-F238E27FC236}">
                <a16:creationId xmlns:a16="http://schemas.microsoft.com/office/drawing/2014/main" id="{DB71916B-3D8C-55FB-09CB-A76022A90D07}"/>
              </a:ext>
            </a:extLst>
          </p:cNvPr>
          <p:cNvSpPr txBox="1"/>
          <p:nvPr/>
        </p:nvSpPr>
        <p:spPr>
          <a:xfrm>
            <a:off x="0" y="0"/>
            <a:ext cx="12192000" cy="1569660"/>
          </a:xfrm>
          <a:prstGeom prst="rect">
            <a:avLst/>
          </a:prstGeom>
          <a:noFill/>
        </p:spPr>
        <p:txBody>
          <a:bodyPr wrap="square" rtlCol="0">
            <a:spAutoFit/>
          </a:bodyPr>
          <a:lstStyle/>
          <a:p>
            <a:pPr algn="ctr"/>
            <a:r>
              <a:rPr lang="en-US" sz="9600" b="1" dirty="0">
                <a:ln w="19050">
                  <a:solidFill>
                    <a:schemeClr val="tx1"/>
                  </a:solidFill>
                </a:ln>
                <a:solidFill>
                  <a:schemeClr val="bg1"/>
                </a:solidFill>
              </a:rPr>
              <a:t>Our Heavenly Body</a:t>
            </a:r>
          </a:p>
        </p:txBody>
      </p:sp>
    </p:spTree>
    <p:extLst>
      <p:ext uri="{BB962C8B-B14F-4D97-AF65-F5344CB8AC3E}">
        <p14:creationId xmlns:p14="http://schemas.microsoft.com/office/powerpoint/2010/main" val="14447575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randombar(horizontal)">
                                      <p:cBhvr>
                                        <p:cTn id="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15B5C4-1D5D-BF96-1736-CB3F61246F10}"/>
              </a:ext>
            </a:extLst>
          </p:cNvPr>
          <p:cNvSpPr>
            <a:spLocks noGrp="1"/>
          </p:cNvSpPr>
          <p:nvPr>
            <p:ph type="title"/>
          </p:nvPr>
        </p:nvSpPr>
        <p:spPr/>
        <p:txBody>
          <a:bodyPr>
            <a:normAutofit/>
          </a:bodyPr>
          <a:lstStyle/>
          <a:p>
            <a:pPr algn="ctr"/>
            <a:r>
              <a:rPr lang="en-US" sz="8000" b="1" dirty="0"/>
              <a:t>Order of Resurrection</a:t>
            </a:r>
          </a:p>
        </p:txBody>
      </p:sp>
      <p:sp>
        <p:nvSpPr>
          <p:cNvPr id="3" name="Content Placeholder 2">
            <a:extLst>
              <a:ext uri="{FF2B5EF4-FFF2-40B4-BE49-F238E27FC236}">
                <a16:creationId xmlns:a16="http://schemas.microsoft.com/office/drawing/2014/main" id="{83EC3228-F7D1-4D3D-F847-B277C20F834B}"/>
              </a:ext>
            </a:extLst>
          </p:cNvPr>
          <p:cNvSpPr>
            <a:spLocks noGrp="1"/>
          </p:cNvSpPr>
          <p:nvPr>
            <p:ph idx="1"/>
          </p:nvPr>
        </p:nvSpPr>
        <p:spPr/>
        <p:txBody>
          <a:bodyPr/>
          <a:lstStyle/>
          <a:p>
            <a:r>
              <a:rPr lang="en-US" sz="3600" b="1" dirty="0"/>
              <a:t>1 Thessalonians 4:16-17 (NASB) </a:t>
            </a:r>
          </a:p>
          <a:p>
            <a:r>
              <a:rPr lang="en-US" sz="3600" b="1" baseline="30000" dirty="0"/>
              <a:t>16 </a:t>
            </a:r>
            <a:r>
              <a:rPr lang="en-US" sz="3600" dirty="0"/>
              <a:t>For the Lord Himself will descend from heaven with a shout, with the voice of </a:t>
            </a:r>
            <a:r>
              <a:rPr lang="en-US" sz="3600" i="1" dirty="0"/>
              <a:t>the</a:t>
            </a:r>
            <a:r>
              <a:rPr lang="en-US" sz="3600" dirty="0"/>
              <a:t> archangel and with the trumpet of God, and the dead in Christ will rise first. </a:t>
            </a:r>
            <a:r>
              <a:rPr lang="en-US" sz="3600" b="1" baseline="30000" dirty="0"/>
              <a:t>17 </a:t>
            </a:r>
            <a:r>
              <a:rPr lang="en-US" sz="3600" dirty="0"/>
              <a:t>Then we who are alive, who remain, will be caught up together with them in the clouds to meet the Lord in the air, and so we will always be with the Lord.</a:t>
            </a:r>
          </a:p>
          <a:p>
            <a:endParaRPr lang="en-US" dirty="0"/>
          </a:p>
        </p:txBody>
      </p:sp>
    </p:spTree>
    <p:extLst>
      <p:ext uri="{BB962C8B-B14F-4D97-AF65-F5344CB8AC3E}">
        <p14:creationId xmlns:p14="http://schemas.microsoft.com/office/powerpoint/2010/main" val="2484620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3F06C3-CD00-5217-7295-4B9600205B49}"/>
              </a:ext>
            </a:extLst>
          </p:cNvPr>
          <p:cNvSpPr>
            <a:spLocks noGrp="1"/>
          </p:cNvSpPr>
          <p:nvPr>
            <p:ph type="title"/>
          </p:nvPr>
        </p:nvSpPr>
        <p:spPr/>
        <p:txBody>
          <a:bodyPr>
            <a:normAutofit/>
          </a:bodyPr>
          <a:lstStyle/>
          <a:p>
            <a:pPr algn="ctr"/>
            <a:r>
              <a:rPr lang="en-US" sz="8000" b="1" dirty="0"/>
              <a:t>Misconceptions</a:t>
            </a:r>
          </a:p>
        </p:txBody>
      </p:sp>
      <p:pic>
        <p:nvPicPr>
          <p:cNvPr id="5" name="Content Placeholder 4" descr="A bed with a glass top&#10;&#10;AI-generated content may be incorrect.">
            <a:extLst>
              <a:ext uri="{FF2B5EF4-FFF2-40B4-BE49-F238E27FC236}">
                <a16:creationId xmlns:a16="http://schemas.microsoft.com/office/drawing/2014/main" id="{FCFF2EF1-CF52-21A0-4B31-200B4B4A50E2}"/>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838200" y="1690688"/>
            <a:ext cx="10515600" cy="4802187"/>
          </a:xfrm>
        </p:spPr>
      </p:pic>
    </p:spTree>
    <p:extLst>
      <p:ext uri="{BB962C8B-B14F-4D97-AF65-F5344CB8AC3E}">
        <p14:creationId xmlns:p14="http://schemas.microsoft.com/office/powerpoint/2010/main" val="95886304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61CAD9-5B93-E17F-66D1-E5F6DDED4B79}"/>
              </a:ext>
            </a:extLst>
          </p:cNvPr>
          <p:cNvSpPr>
            <a:spLocks noGrp="1"/>
          </p:cNvSpPr>
          <p:nvPr>
            <p:ph type="title"/>
          </p:nvPr>
        </p:nvSpPr>
        <p:spPr/>
        <p:txBody>
          <a:bodyPr>
            <a:normAutofit/>
          </a:bodyPr>
          <a:lstStyle/>
          <a:p>
            <a:pPr algn="ctr"/>
            <a:r>
              <a:rPr lang="en-US" sz="8000" b="1" dirty="0"/>
              <a:t>Will Not Be Physical</a:t>
            </a:r>
          </a:p>
        </p:txBody>
      </p:sp>
      <p:sp>
        <p:nvSpPr>
          <p:cNvPr id="3" name="Content Placeholder 2">
            <a:extLst>
              <a:ext uri="{FF2B5EF4-FFF2-40B4-BE49-F238E27FC236}">
                <a16:creationId xmlns:a16="http://schemas.microsoft.com/office/drawing/2014/main" id="{30CC157C-81CE-44AF-579B-2B92B6C1EA2A}"/>
              </a:ext>
            </a:extLst>
          </p:cNvPr>
          <p:cNvSpPr>
            <a:spLocks noGrp="1"/>
          </p:cNvSpPr>
          <p:nvPr>
            <p:ph idx="1"/>
          </p:nvPr>
        </p:nvSpPr>
        <p:spPr/>
        <p:txBody>
          <a:bodyPr/>
          <a:lstStyle/>
          <a:p>
            <a:r>
              <a:rPr lang="en-US" sz="5400" b="1" dirty="0"/>
              <a:t>Matthew 22:29 (NASB) </a:t>
            </a:r>
          </a:p>
          <a:p>
            <a:r>
              <a:rPr lang="en-US" sz="5400" b="1" baseline="30000" dirty="0"/>
              <a:t>29 </a:t>
            </a:r>
            <a:r>
              <a:rPr lang="en-US" sz="5400" dirty="0"/>
              <a:t>But Jesus answered and said to them, “You are mistaken, since you do not understand the Scriptures nor the power of God.</a:t>
            </a:r>
          </a:p>
          <a:p>
            <a:endParaRPr lang="en-US" dirty="0"/>
          </a:p>
        </p:txBody>
      </p:sp>
    </p:spTree>
    <p:extLst>
      <p:ext uri="{BB962C8B-B14F-4D97-AF65-F5344CB8AC3E}">
        <p14:creationId xmlns:p14="http://schemas.microsoft.com/office/powerpoint/2010/main" val="4803445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5333AC-4D72-D943-CD05-DC5DEA6D6D4A}"/>
              </a:ext>
            </a:extLst>
          </p:cNvPr>
          <p:cNvSpPr>
            <a:spLocks noGrp="1"/>
          </p:cNvSpPr>
          <p:nvPr>
            <p:ph type="title"/>
          </p:nvPr>
        </p:nvSpPr>
        <p:spPr/>
        <p:txBody>
          <a:bodyPr>
            <a:normAutofit/>
          </a:bodyPr>
          <a:lstStyle/>
          <a:p>
            <a:pPr algn="ctr"/>
            <a:r>
              <a:rPr lang="en-US" sz="8000" b="1" dirty="0"/>
              <a:t>Will Not Be Physical</a:t>
            </a:r>
          </a:p>
        </p:txBody>
      </p:sp>
      <p:sp>
        <p:nvSpPr>
          <p:cNvPr id="3" name="Content Placeholder 2">
            <a:extLst>
              <a:ext uri="{FF2B5EF4-FFF2-40B4-BE49-F238E27FC236}">
                <a16:creationId xmlns:a16="http://schemas.microsoft.com/office/drawing/2014/main" id="{6D90579B-422E-0C21-114A-DA7DA919742F}"/>
              </a:ext>
            </a:extLst>
          </p:cNvPr>
          <p:cNvSpPr>
            <a:spLocks noGrp="1"/>
          </p:cNvSpPr>
          <p:nvPr>
            <p:ph idx="1"/>
          </p:nvPr>
        </p:nvSpPr>
        <p:spPr/>
        <p:txBody>
          <a:bodyPr>
            <a:normAutofit lnSpcReduction="10000"/>
          </a:bodyPr>
          <a:lstStyle/>
          <a:p>
            <a:r>
              <a:rPr lang="en-US" sz="4800" b="1" dirty="0"/>
              <a:t>Revelation 21:4 (NASB) </a:t>
            </a:r>
          </a:p>
          <a:p>
            <a:r>
              <a:rPr lang="en-US" sz="4800" b="1" baseline="30000" dirty="0"/>
              <a:t>4 </a:t>
            </a:r>
            <a:r>
              <a:rPr lang="en-US" sz="4800" dirty="0"/>
              <a:t>and He will wipe away every tear from their eyes; and there will no longer be </a:t>
            </a:r>
            <a:r>
              <a:rPr lang="en-US" sz="4800" i="1" dirty="0"/>
              <a:t>any</a:t>
            </a:r>
            <a:r>
              <a:rPr lang="en-US" sz="4800" dirty="0"/>
              <a:t> death; there will no longer be </a:t>
            </a:r>
            <a:r>
              <a:rPr lang="en-US" sz="4800" i="1" dirty="0"/>
              <a:t>any</a:t>
            </a:r>
            <a:r>
              <a:rPr lang="en-US" sz="4800" dirty="0"/>
              <a:t> mourning, or crying, or pain; </a:t>
            </a:r>
            <a:r>
              <a:rPr lang="en-US" sz="4800" b="1" u="sng" dirty="0">
                <a:solidFill>
                  <a:srgbClr val="0070C0"/>
                </a:solidFill>
              </a:rPr>
              <a:t>the first things have passed away</a:t>
            </a:r>
            <a:r>
              <a:rPr lang="en-US" sz="4800" dirty="0"/>
              <a:t>.”</a:t>
            </a:r>
          </a:p>
          <a:p>
            <a:endParaRPr lang="en-US" dirty="0"/>
          </a:p>
        </p:txBody>
      </p:sp>
    </p:spTree>
    <p:extLst>
      <p:ext uri="{BB962C8B-B14F-4D97-AF65-F5344CB8AC3E}">
        <p14:creationId xmlns:p14="http://schemas.microsoft.com/office/powerpoint/2010/main" val="21219185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17109E-676B-4894-175F-D34322A67888}"/>
              </a:ext>
            </a:extLst>
          </p:cNvPr>
          <p:cNvSpPr>
            <a:spLocks noGrp="1"/>
          </p:cNvSpPr>
          <p:nvPr>
            <p:ph type="title"/>
          </p:nvPr>
        </p:nvSpPr>
        <p:spPr/>
        <p:txBody>
          <a:bodyPr>
            <a:normAutofit/>
          </a:bodyPr>
          <a:lstStyle/>
          <a:p>
            <a:pPr algn="ctr"/>
            <a:r>
              <a:rPr lang="en-US" sz="8000" b="1" dirty="0"/>
              <a:t>We Will Be Changed</a:t>
            </a:r>
          </a:p>
        </p:txBody>
      </p:sp>
      <p:sp>
        <p:nvSpPr>
          <p:cNvPr id="3" name="Content Placeholder 2">
            <a:extLst>
              <a:ext uri="{FF2B5EF4-FFF2-40B4-BE49-F238E27FC236}">
                <a16:creationId xmlns:a16="http://schemas.microsoft.com/office/drawing/2014/main" id="{C54B232E-6717-5F59-A1CE-DDE55A5CA623}"/>
              </a:ext>
            </a:extLst>
          </p:cNvPr>
          <p:cNvSpPr>
            <a:spLocks noGrp="1"/>
          </p:cNvSpPr>
          <p:nvPr>
            <p:ph idx="1"/>
          </p:nvPr>
        </p:nvSpPr>
        <p:spPr/>
        <p:txBody>
          <a:bodyPr>
            <a:normAutofit fontScale="92500"/>
          </a:bodyPr>
          <a:lstStyle/>
          <a:p>
            <a:r>
              <a:rPr lang="en-US" sz="4300" b="1" dirty="0"/>
              <a:t>1 Corinthians 15:51-52 (NASB) </a:t>
            </a:r>
          </a:p>
          <a:p>
            <a:r>
              <a:rPr lang="en-US" sz="4300" b="1" baseline="30000" dirty="0"/>
              <a:t>51 </a:t>
            </a:r>
            <a:r>
              <a:rPr lang="en-US" sz="4300" dirty="0"/>
              <a:t>Behold, I am telling you a mystery; we will </a:t>
            </a:r>
            <a:r>
              <a:rPr lang="en-US" sz="4300" b="1" u="sng" dirty="0">
                <a:solidFill>
                  <a:srgbClr val="0070C0"/>
                </a:solidFill>
              </a:rPr>
              <a:t>not all sleep, but we will all be changed,</a:t>
            </a:r>
            <a:r>
              <a:rPr lang="en-US" sz="4300" dirty="0"/>
              <a:t> </a:t>
            </a:r>
            <a:r>
              <a:rPr lang="en-US" sz="4300" b="1" baseline="30000" dirty="0"/>
              <a:t>52 </a:t>
            </a:r>
            <a:r>
              <a:rPr lang="en-US" sz="4300" dirty="0"/>
              <a:t>in a moment, in the twinkling of an eye, at the last trumpet; for the trumpet will sound, and the dead will be raised imperishable, and we will be changed.</a:t>
            </a:r>
          </a:p>
          <a:p>
            <a:endParaRPr lang="en-US" dirty="0"/>
          </a:p>
        </p:txBody>
      </p:sp>
    </p:spTree>
    <p:extLst>
      <p:ext uri="{BB962C8B-B14F-4D97-AF65-F5344CB8AC3E}">
        <p14:creationId xmlns:p14="http://schemas.microsoft.com/office/powerpoint/2010/main" val="15277207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2" name="Rectangle 11">
            <a:extLst>
              <a:ext uri="{FF2B5EF4-FFF2-40B4-BE49-F238E27FC236}">
                <a16:creationId xmlns:a16="http://schemas.microsoft.com/office/drawing/2014/main" id="{F13C74B1-5B17-4795-BED0-7140497B445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itle 5">
            <a:extLst>
              <a:ext uri="{FF2B5EF4-FFF2-40B4-BE49-F238E27FC236}">
                <a16:creationId xmlns:a16="http://schemas.microsoft.com/office/drawing/2014/main" id="{DCE07E1E-AC9E-75B7-3271-C11C1D632913}"/>
              </a:ext>
            </a:extLst>
          </p:cNvPr>
          <p:cNvSpPr>
            <a:spLocks noGrp="1"/>
          </p:cNvSpPr>
          <p:nvPr>
            <p:ph type="title"/>
          </p:nvPr>
        </p:nvSpPr>
        <p:spPr>
          <a:xfrm>
            <a:off x="640080" y="325369"/>
            <a:ext cx="4368602" cy="1956841"/>
          </a:xfrm>
        </p:spPr>
        <p:txBody>
          <a:bodyPr vert="horz" lIns="91440" tIns="45720" rIns="91440" bIns="45720" rtlCol="0" anchor="b">
            <a:normAutofit fontScale="90000"/>
          </a:bodyPr>
          <a:lstStyle/>
          <a:p>
            <a:pPr algn="ctr"/>
            <a:r>
              <a:rPr lang="en-US" sz="6000" b="1" dirty="0"/>
              <a:t>We Will Know Each Other</a:t>
            </a:r>
          </a:p>
        </p:txBody>
      </p:sp>
      <p:sp>
        <p:nvSpPr>
          <p:cNvPr id="14" name="sketchy line">
            <a:extLst>
              <a:ext uri="{FF2B5EF4-FFF2-40B4-BE49-F238E27FC236}">
                <a16:creationId xmlns:a16="http://schemas.microsoft.com/office/drawing/2014/main" id="{D4974D33-8DC5-464E-8C6D-BE58F0669C1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0080" y="2586994"/>
            <a:ext cx="3474720" cy="18288"/>
          </a:xfrm>
          <a:custGeom>
            <a:avLst/>
            <a:gdLst>
              <a:gd name="connsiteX0" fmla="*/ 0 w 3474720"/>
              <a:gd name="connsiteY0" fmla="*/ 0 h 18288"/>
              <a:gd name="connsiteX1" fmla="*/ 694944 w 3474720"/>
              <a:gd name="connsiteY1" fmla="*/ 0 h 18288"/>
              <a:gd name="connsiteX2" fmla="*/ 1355141 w 3474720"/>
              <a:gd name="connsiteY2" fmla="*/ 0 h 18288"/>
              <a:gd name="connsiteX3" fmla="*/ 2015338 w 3474720"/>
              <a:gd name="connsiteY3" fmla="*/ 0 h 18288"/>
              <a:gd name="connsiteX4" fmla="*/ 2779776 w 3474720"/>
              <a:gd name="connsiteY4" fmla="*/ 0 h 18288"/>
              <a:gd name="connsiteX5" fmla="*/ 3474720 w 3474720"/>
              <a:gd name="connsiteY5" fmla="*/ 0 h 18288"/>
              <a:gd name="connsiteX6" fmla="*/ 3474720 w 3474720"/>
              <a:gd name="connsiteY6" fmla="*/ 18288 h 18288"/>
              <a:gd name="connsiteX7" fmla="*/ 2779776 w 3474720"/>
              <a:gd name="connsiteY7" fmla="*/ 18288 h 18288"/>
              <a:gd name="connsiteX8" fmla="*/ 2189074 w 3474720"/>
              <a:gd name="connsiteY8" fmla="*/ 18288 h 18288"/>
              <a:gd name="connsiteX9" fmla="*/ 1528877 w 3474720"/>
              <a:gd name="connsiteY9" fmla="*/ 18288 h 18288"/>
              <a:gd name="connsiteX10" fmla="*/ 868680 w 3474720"/>
              <a:gd name="connsiteY10" fmla="*/ 18288 h 18288"/>
              <a:gd name="connsiteX11" fmla="*/ 0 w 3474720"/>
              <a:gd name="connsiteY11" fmla="*/ 18288 h 18288"/>
              <a:gd name="connsiteX12" fmla="*/ 0 w 3474720"/>
              <a:gd name="connsiteY12"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474720" h="18288" fill="none" extrusionOk="0">
                <a:moveTo>
                  <a:pt x="0" y="0"/>
                </a:moveTo>
                <a:cubicBezTo>
                  <a:pt x="224454" y="-14544"/>
                  <a:pt x="495407" y="26540"/>
                  <a:pt x="694944" y="0"/>
                </a:cubicBezTo>
                <a:cubicBezTo>
                  <a:pt x="894481" y="-26540"/>
                  <a:pt x="1130063" y="24713"/>
                  <a:pt x="1355141" y="0"/>
                </a:cubicBezTo>
                <a:cubicBezTo>
                  <a:pt x="1580219" y="-24713"/>
                  <a:pt x="1820099" y="26695"/>
                  <a:pt x="2015338" y="0"/>
                </a:cubicBezTo>
                <a:cubicBezTo>
                  <a:pt x="2210577" y="-26695"/>
                  <a:pt x="2402045" y="165"/>
                  <a:pt x="2779776" y="0"/>
                </a:cubicBezTo>
                <a:cubicBezTo>
                  <a:pt x="3157507" y="-165"/>
                  <a:pt x="3286859" y="-15571"/>
                  <a:pt x="3474720" y="0"/>
                </a:cubicBezTo>
                <a:cubicBezTo>
                  <a:pt x="3474286" y="7551"/>
                  <a:pt x="3474253" y="9822"/>
                  <a:pt x="3474720" y="18288"/>
                </a:cubicBezTo>
                <a:cubicBezTo>
                  <a:pt x="3233904" y="29845"/>
                  <a:pt x="2945134" y="-5256"/>
                  <a:pt x="2779776" y="18288"/>
                </a:cubicBezTo>
                <a:cubicBezTo>
                  <a:pt x="2614418" y="41832"/>
                  <a:pt x="2339768" y="22709"/>
                  <a:pt x="2189074" y="18288"/>
                </a:cubicBezTo>
                <a:cubicBezTo>
                  <a:pt x="2038380" y="13867"/>
                  <a:pt x="1817434" y="-4947"/>
                  <a:pt x="1528877" y="18288"/>
                </a:cubicBezTo>
                <a:cubicBezTo>
                  <a:pt x="1240320" y="41523"/>
                  <a:pt x="1042447" y="37198"/>
                  <a:pt x="868680" y="18288"/>
                </a:cubicBezTo>
                <a:cubicBezTo>
                  <a:pt x="694913" y="-622"/>
                  <a:pt x="233232" y="44909"/>
                  <a:pt x="0" y="18288"/>
                </a:cubicBezTo>
                <a:cubicBezTo>
                  <a:pt x="60" y="11696"/>
                  <a:pt x="66" y="3758"/>
                  <a:pt x="0" y="0"/>
                </a:cubicBezTo>
                <a:close/>
              </a:path>
              <a:path w="3474720" h="18288" stroke="0" extrusionOk="0">
                <a:moveTo>
                  <a:pt x="0" y="0"/>
                </a:moveTo>
                <a:cubicBezTo>
                  <a:pt x="202328" y="-14716"/>
                  <a:pt x="332722" y="-11499"/>
                  <a:pt x="625450" y="0"/>
                </a:cubicBezTo>
                <a:cubicBezTo>
                  <a:pt x="918178" y="11499"/>
                  <a:pt x="1096688" y="5123"/>
                  <a:pt x="1389888" y="0"/>
                </a:cubicBezTo>
                <a:cubicBezTo>
                  <a:pt x="1683088" y="-5123"/>
                  <a:pt x="1835981" y="-14038"/>
                  <a:pt x="1980590" y="0"/>
                </a:cubicBezTo>
                <a:cubicBezTo>
                  <a:pt x="2125199" y="14038"/>
                  <a:pt x="2396099" y="-7203"/>
                  <a:pt x="2571293" y="0"/>
                </a:cubicBezTo>
                <a:cubicBezTo>
                  <a:pt x="2746487" y="7203"/>
                  <a:pt x="3041609" y="-12036"/>
                  <a:pt x="3474720" y="0"/>
                </a:cubicBezTo>
                <a:cubicBezTo>
                  <a:pt x="3474638" y="4406"/>
                  <a:pt x="3474631" y="9982"/>
                  <a:pt x="3474720" y="18288"/>
                </a:cubicBezTo>
                <a:cubicBezTo>
                  <a:pt x="3324873" y="21876"/>
                  <a:pt x="3136771" y="12587"/>
                  <a:pt x="2814523" y="18288"/>
                </a:cubicBezTo>
                <a:cubicBezTo>
                  <a:pt x="2492275" y="23989"/>
                  <a:pt x="2294402" y="47111"/>
                  <a:pt x="2154326" y="18288"/>
                </a:cubicBezTo>
                <a:cubicBezTo>
                  <a:pt x="2014250" y="-10535"/>
                  <a:pt x="1820317" y="33903"/>
                  <a:pt x="1494130" y="18288"/>
                </a:cubicBezTo>
                <a:cubicBezTo>
                  <a:pt x="1167943" y="2673"/>
                  <a:pt x="948432" y="14868"/>
                  <a:pt x="729691" y="18288"/>
                </a:cubicBezTo>
                <a:cubicBezTo>
                  <a:pt x="510950" y="21708"/>
                  <a:pt x="264032" y="24354"/>
                  <a:pt x="0" y="18288"/>
                </a:cubicBezTo>
                <a:cubicBezTo>
                  <a:pt x="189" y="14288"/>
                  <a:pt x="-703" y="3747"/>
                  <a:pt x="0" y="0"/>
                </a:cubicBezTo>
                <a:close/>
              </a:path>
            </a:pathLst>
          </a:custGeom>
          <a:solidFill>
            <a:schemeClr val="accent2"/>
          </a:solidFill>
          <a:ln w="44450" cap="rnd">
            <a:solidFill>
              <a:schemeClr val="accent2"/>
            </a:solidFill>
            <a:round/>
            <a:extLst>
              <a:ext uri="{C807C97D-BFC1-408E-A445-0C87EB9F89A2}">
                <ask:lineSketchStyleProps xmlns:ask="http://schemas.microsoft.com/office/drawing/2018/sketchyshapes" sd="2863741219">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Content Placeholder 6">
            <a:extLst>
              <a:ext uri="{FF2B5EF4-FFF2-40B4-BE49-F238E27FC236}">
                <a16:creationId xmlns:a16="http://schemas.microsoft.com/office/drawing/2014/main" id="{B2FB5119-EC80-F34B-35B6-6DC3D1AFE9AB}"/>
              </a:ext>
            </a:extLst>
          </p:cNvPr>
          <p:cNvSpPr>
            <a:spLocks noGrp="1"/>
          </p:cNvSpPr>
          <p:nvPr>
            <p:ph sz="half" idx="2"/>
          </p:nvPr>
        </p:nvSpPr>
        <p:spPr>
          <a:xfrm>
            <a:off x="640080" y="2872899"/>
            <a:ext cx="4243589" cy="3320668"/>
          </a:xfrm>
        </p:spPr>
        <p:txBody>
          <a:bodyPr vert="horz" lIns="91440" tIns="45720" rIns="91440" bIns="45720" rtlCol="0">
            <a:normAutofit fontScale="92500" lnSpcReduction="20000"/>
          </a:bodyPr>
          <a:lstStyle/>
          <a:p>
            <a:r>
              <a:rPr lang="en-US" b="1" dirty="0"/>
              <a:t>Matthew 17:2-3 (NASB) </a:t>
            </a:r>
          </a:p>
          <a:p>
            <a:r>
              <a:rPr lang="en-US" sz="3000" b="1" baseline="30000" dirty="0"/>
              <a:t>2 </a:t>
            </a:r>
            <a:r>
              <a:rPr lang="en-US" sz="3000" dirty="0"/>
              <a:t>And He was transfigured before them; and His face shone like the sun, and His garments became as white as light. </a:t>
            </a:r>
            <a:r>
              <a:rPr lang="en-US" sz="3000" b="1" baseline="30000" dirty="0"/>
              <a:t>3 </a:t>
            </a:r>
            <a:r>
              <a:rPr lang="en-US" sz="3000" dirty="0"/>
              <a:t>And behold, Moses and Elijah appeared to them, talking with Him.</a:t>
            </a:r>
          </a:p>
          <a:p>
            <a:endParaRPr lang="en-US" sz="2200" dirty="0"/>
          </a:p>
        </p:txBody>
      </p:sp>
      <p:pic>
        <p:nvPicPr>
          <p:cNvPr id="5" name="Content Placeholder 4" descr="A group of men in robes&#10;&#10;AI-generated content may be incorrect.">
            <a:extLst>
              <a:ext uri="{FF2B5EF4-FFF2-40B4-BE49-F238E27FC236}">
                <a16:creationId xmlns:a16="http://schemas.microsoft.com/office/drawing/2014/main" id="{320589A7-2BB3-096E-5D75-471C3D0AE4D9}"/>
              </a:ext>
            </a:extLst>
          </p:cNvPr>
          <p:cNvPicPr>
            <a:picLocks noGrp="1" noChangeAspect="1"/>
          </p:cNvPicPr>
          <p:nvPr>
            <p:ph sz="half" idx="1"/>
          </p:nvPr>
        </p:nvPicPr>
        <p:blipFill>
          <a:blip r:embed="rId2">
            <a:extLst>
              <a:ext uri="{28A0092B-C50C-407E-A947-70E740481C1C}">
                <a14:useLocalDpi xmlns:a14="http://schemas.microsoft.com/office/drawing/2010/main" val="0"/>
              </a:ext>
            </a:extLst>
          </a:blip>
          <a:srcRect l="15648" r="17398" b="-1"/>
          <a:stretch>
            <a:fillRect/>
          </a:stretch>
        </p:blipFill>
        <p:spPr>
          <a:xfrm>
            <a:off x="5311702" y="10"/>
            <a:ext cx="6878775" cy="6857990"/>
          </a:xfrm>
          <a:custGeom>
            <a:avLst/>
            <a:gdLst/>
            <a:ahLst/>
            <a:cxnLst/>
            <a:rect l="l" t="t" r="r" b="b"/>
            <a:pathLst>
              <a:path w="6878775" h="6858000">
                <a:moveTo>
                  <a:pt x="1102973" y="0"/>
                </a:moveTo>
                <a:lnTo>
                  <a:pt x="1160688" y="0"/>
                </a:lnTo>
                <a:lnTo>
                  <a:pt x="983189" y="331786"/>
                </a:lnTo>
                <a:cubicBezTo>
                  <a:pt x="914866" y="469145"/>
                  <a:pt x="850355" y="608712"/>
                  <a:pt x="789261" y="750263"/>
                </a:cubicBezTo>
                <a:cubicBezTo>
                  <a:pt x="774307" y="784928"/>
                  <a:pt x="759992" y="819849"/>
                  <a:pt x="745295" y="854514"/>
                </a:cubicBezTo>
                <a:cubicBezTo>
                  <a:pt x="756682" y="845393"/>
                  <a:pt x="765489" y="833492"/>
                  <a:pt x="770857" y="819975"/>
                </a:cubicBezTo>
                <a:cubicBezTo>
                  <a:pt x="879943" y="589569"/>
                  <a:pt x="999605" y="365513"/>
                  <a:pt x="1131329" y="148742"/>
                </a:cubicBezTo>
                <a:lnTo>
                  <a:pt x="1227589" y="0"/>
                </a:lnTo>
                <a:lnTo>
                  <a:pt x="6878775" y="0"/>
                </a:lnTo>
                <a:lnTo>
                  <a:pt x="6878775" y="6858000"/>
                </a:lnTo>
                <a:lnTo>
                  <a:pt x="713521" y="6858000"/>
                </a:lnTo>
                <a:lnTo>
                  <a:pt x="625642" y="6670527"/>
                </a:lnTo>
                <a:cubicBezTo>
                  <a:pt x="507232" y="6398531"/>
                  <a:pt x="403083" y="6118381"/>
                  <a:pt x="312785" y="5830359"/>
                </a:cubicBezTo>
                <a:cubicBezTo>
                  <a:pt x="278149" y="5719759"/>
                  <a:pt x="248879" y="5607635"/>
                  <a:pt x="212198" y="5480401"/>
                </a:cubicBezTo>
                <a:cubicBezTo>
                  <a:pt x="212208" y="5491601"/>
                  <a:pt x="212803" y="5502788"/>
                  <a:pt x="213988" y="5513923"/>
                </a:cubicBezTo>
                <a:cubicBezTo>
                  <a:pt x="264089" y="5723695"/>
                  <a:pt x="307290" y="5935370"/>
                  <a:pt x="365826" y="6142729"/>
                </a:cubicBezTo>
                <a:cubicBezTo>
                  <a:pt x="433152" y="6380817"/>
                  <a:pt x="510068" y="6614016"/>
                  <a:pt x="597975" y="6841549"/>
                </a:cubicBezTo>
                <a:lnTo>
                  <a:pt x="604824" y="6858000"/>
                </a:lnTo>
                <a:lnTo>
                  <a:pt x="552056" y="6858000"/>
                </a:lnTo>
                <a:lnTo>
                  <a:pt x="539576" y="6828295"/>
                </a:lnTo>
                <a:cubicBezTo>
                  <a:pt x="380597" y="6414594"/>
                  <a:pt x="260223" y="5988893"/>
                  <a:pt x="171555" y="5552906"/>
                </a:cubicBezTo>
                <a:cubicBezTo>
                  <a:pt x="91163" y="5157998"/>
                  <a:pt x="43746" y="4758899"/>
                  <a:pt x="12305" y="4357388"/>
                </a:cubicBezTo>
                <a:cubicBezTo>
                  <a:pt x="-14281" y="4013908"/>
                  <a:pt x="4507" y="3672965"/>
                  <a:pt x="46684" y="3331516"/>
                </a:cubicBezTo>
                <a:cubicBezTo>
                  <a:pt x="127203" y="2664286"/>
                  <a:pt x="277819" y="2007265"/>
                  <a:pt x="496065" y="1371196"/>
                </a:cubicBezTo>
                <a:cubicBezTo>
                  <a:pt x="636273" y="966066"/>
                  <a:pt x="800445" y="573253"/>
                  <a:pt x="995723" y="196614"/>
                </a:cubicBezTo>
                <a:close/>
              </a:path>
            </a:pathLst>
          </a:custGeom>
        </p:spPr>
      </p:pic>
    </p:spTree>
    <p:extLst>
      <p:ext uri="{BB962C8B-B14F-4D97-AF65-F5344CB8AC3E}">
        <p14:creationId xmlns:p14="http://schemas.microsoft.com/office/powerpoint/2010/main" val="29740221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fade">
                                      <p:cBhvr>
                                        <p:cTn id="7" dur="1000"/>
                                        <p:tgtEl>
                                          <p:spTgt spid="7">
                                            <p:txEl>
                                              <p:pRg st="0" end="0"/>
                                            </p:txEl>
                                          </p:spTgt>
                                        </p:tgtEl>
                                      </p:cBhvr>
                                    </p:animEffect>
                                    <p:anim calcmode="lin" valueType="num">
                                      <p:cBhvr>
                                        <p:cTn id="8" dur="1000" fill="hold"/>
                                        <p:tgtEl>
                                          <p:spTgt spid="7">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7">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7">
                                            <p:txEl>
                                              <p:pRg st="1" end="1"/>
                                            </p:txEl>
                                          </p:spTgt>
                                        </p:tgtEl>
                                        <p:attrNameLst>
                                          <p:attrName>style.visibility</p:attrName>
                                        </p:attrNameLst>
                                      </p:cBhvr>
                                      <p:to>
                                        <p:strVal val="visible"/>
                                      </p:to>
                                    </p:set>
                                    <p:animEffect transition="in" filter="fade">
                                      <p:cBhvr>
                                        <p:cTn id="14" dur="1000"/>
                                        <p:tgtEl>
                                          <p:spTgt spid="7">
                                            <p:txEl>
                                              <p:pRg st="1" end="1"/>
                                            </p:txEl>
                                          </p:spTgt>
                                        </p:tgtEl>
                                      </p:cBhvr>
                                    </p:animEffect>
                                    <p:anim calcmode="lin" valueType="num">
                                      <p:cBhvr>
                                        <p:cTn id="15" dur="1000" fill="hold"/>
                                        <p:tgtEl>
                                          <p:spTgt spid="7">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7">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p"/>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269</TotalTime>
  <Words>425</Words>
  <Application>Microsoft Office PowerPoint</Application>
  <PresentationFormat>Widescreen</PresentationFormat>
  <Paragraphs>32</Paragraphs>
  <Slides>12</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12</vt:i4>
      </vt:variant>
    </vt:vector>
  </HeadingPairs>
  <TitlesOfParts>
    <vt:vector size="16" baseType="lpstr">
      <vt:lpstr>Aptos</vt:lpstr>
      <vt:lpstr>Aptos Display</vt:lpstr>
      <vt:lpstr>Arial</vt:lpstr>
      <vt:lpstr>Office Theme</vt:lpstr>
      <vt:lpstr>PowerPoint Presentation</vt:lpstr>
      <vt:lpstr>1 Corinthians 15:35</vt:lpstr>
      <vt:lpstr>PowerPoint Presentation</vt:lpstr>
      <vt:lpstr>Order of Resurrection</vt:lpstr>
      <vt:lpstr>Misconceptions</vt:lpstr>
      <vt:lpstr>Will Not Be Physical</vt:lpstr>
      <vt:lpstr>Will Not Be Physical</vt:lpstr>
      <vt:lpstr>We Will Be Changed</vt:lpstr>
      <vt:lpstr>We Will Know Each Other</vt:lpstr>
      <vt:lpstr>We Will Remember</vt:lpstr>
      <vt:lpstr>We Will Remember</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Steven Breedlove</dc:creator>
  <cp:lastModifiedBy>James Parker</cp:lastModifiedBy>
  <cp:revision>2</cp:revision>
  <dcterms:created xsi:type="dcterms:W3CDTF">2025-07-15T14:39:16Z</dcterms:created>
  <dcterms:modified xsi:type="dcterms:W3CDTF">2025-07-18T23:16:52Z</dcterms:modified>
</cp:coreProperties>
</file>