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2"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9CA45-6EA9-4C0B-36DD-0203AA0FF9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4EF5BC-3A4B-B7E7-B458-8B0F576C92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FE2C42-D9DF-4B57-81A2-83A4CAE57522}"/>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4D9C9A8D-9A56-B06E-CC12-44A6D55ABD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F705C-EDC6-18C9-6442-D188F0CEC214}"/>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67801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D8D97-EB9E-E3B1-8491-98363E8579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B7620E-98F9-7962-F80C-5B7F9B8306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B9115E-6011-B9ED-0DD2-E58F0AB770A0}"/>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8722B2DA-CC78-8573-2A0E-D7C8D4AA3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138E9B-6BF5-492B-3A30-A4645DDAEAA1}"/>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801379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A73B7-0288-2609-AD5E-277C98F43C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379ECF-0D9D-D05E-8E35-EE1E5B0790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BF195-035C-A23C-82C3-499A797F1779}"/>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690C9D3E-C215-77D2-367A-A91D2316E1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279F87-3860-EA56-1F74-20483213CA1A}"/>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172847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8C8CA-E4C0-5143-9EB9-0916CE23A6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102E9D-DDB9-61D9-977A-69DF2B3E76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52D2D-DAEC-CBF4-5215-61162D52EBDB}"/>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0AA8E48E-CD43-F2E7-03DF-74EE7B40E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69F12A-8DDC-1AD7-95A3-9B3797C9D6EF}"/>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364107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D9AB1-F054-4E00-E8FF-D4FE084EF0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70D961-F5A9-4F30-B0B7-95A262EFC1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BBAC39-129C-E8C6-DDB3-0A406FD3F4A9}"/>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7CE4A1E6-E33D-7AF5-A039-9B88C0D3D2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D13F3B-71B2-115A-0DC6-43ADB0C3592B}"/>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1891042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CED6D-D298-B242-8943-C71E71773F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E86BF3-5C5A-FA4B-5DB4-2C5394F50D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257021-8617-B469-AFA3-AD88DE3A16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68DF68-9E11-113A-1EE2-69C79EEDB837}"/>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6" name="Footer Placeholder 5">
            <a:extLst>
              <a:ext uri="{FF2B5EF4-FFF2-40B4-BE49-F238E27FC236}">
                <a16:creationId xmlns:a16="http://schemas.microsoft.com/office/drawing/2014/main" id="{1655277D-8778-22A2-95D2-BB1C7555EB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045D6-8878-CC53-C910-830B527A9E2C}"/>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297713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B9CFA-3D88-3FD5-6909-7772FB81BC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302FCB-17D7-5907-F14E-5E7371C0E9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098C1E-F2C2-3EA8-5918-15D0B72001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7C572C-FDFB-6CCD-5F73-570FA4A9B3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E5ABC1-43B9-D0BB-EF57-0ED8395854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43A3CD-35FE-B1BF-6D59-917FF538C563}"/>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8" name="Footer Placeholder 7">
            <a:extLst>
              <a:ext uri="{FF2B5EF4-FFF2-40B4-BE49-F238E27FC236}">
                <a16:creationId xmlns:a16="http://schemas.microsoft.com/office/drawing/2014/main" id="{27F918D0-ACC5-C8DE-3C57-1352D080AB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B320859-34EE-AB24-8126-9BF2DD107AEA}"/>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66334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7BA93-1D18-D2BF-C0F2-26CB91C57E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69A31B-4626-5C5C-6176-26D5C4AAEC42}"/>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4" name="Footer Placeholder 3">
            <a:extLst>
              <a:ext uri="{FF2B5EF4-FFF2-40B4-BE49-F238E27FC236}">
                <a16:creationId xmlns:a16="http://schemas.microsoft.com/office/drawing/2014/main" id="{01522075-B440-9443-1C91-08E5C918C9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3337D3-A628-B63C-1E87-045DBDD5E6B2}"/>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96081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A29364-29A5-FC2E-EFF8-5064DDF0FBDF}"/>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3" name="Footer Placeholder 2">
            <a:extLst>
              <a:ext uri="{FF2B5EF4-FFF2-40B4-BE49-F238E27FC236}">
                <a16:creationId xmlns:a16="http://schemas.microsoft.com/office/drawing/2014/main" id="{67BB18D8-B972-F90A-1A5E-448FA15444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BCB90C-EC38-CB67-2DA7-9F9A4F1FF247}"/>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083785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0F5D3-BF02-E4C9-B998-0CCB6B003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A404EF-4A84-BE2A-523B-0CDE855B5C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A0FCD6-6D9F-A3A9-E76E-590D22EF1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860C6A-8ED8-66F7-EF60-E54B2C0DF435}"/>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6" name="Footer Placeholder 5">
            <a:extLst>
              <a:ext uri="{FF2B5EF4-FFF2-40B4-BE49-F238E27FC236}">
                <a16:creationId xmlns:a16="http://schemas.microsoft.com/office/drawing/2014/main" id="{2693D7A5-725A-ECFB-A866-86D0CD5C0E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697758-C4C3-021D-5484-82898FCEE3FB}"/>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791446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07B19-C8AA-A3BF-295B-397A0BD705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E58B04-81C3-60A8-B62B-CB13E6638C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EB67FE-5642-E9D6-8E16-E2458BE9C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D0DEF6-A555-E8C9-FF19-B1F3A5F065D8}"/>
              </a:ext>
            </a:extLst>
          </p:cNvPr>
          <p:cNvSpPr>
            <a:spLocks noGrp="1"/>
          </p:cNvSpPr>
          <p:nvPr>
            <p:ph type="dt" sz="half" idx="10"/>
          </p:nvPr>
        </p:nvSpPr>
        <p:spPr/>
        <p:txBody>
          <a:bodyPr/>
          <a:lstStyle/>
          <a:p>
            <a:fld id="{93159BD4-D040-4825-BEF4-E298EC43BC95}" type="datetimeFigureOut">
              <a:rPr lang="en-US" smtClean="0"/>
              <a:t>7/12/2025</a:t>
            </a:fld>
            <a:endParaRPr lang="en-US"/>
          </a:p>
        </p:txBody>
      </p:sp>
      <p:sp>
        <p:nvSpPr>
          <p:cNvPr id="6" name="Footer Placeholder 5">
            <a:extLst>
              <a:ext uri="{FF2B5EF4-FFF2-40B4-BE49-F238E27FC236}">
                <a16:creationId xmlns:a16="http://schemas.microsoft.com/office/drawing/2014/main" id="{1D231ADF-CD80-9C71-68EC-2C56BAD828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E9864-5820-2199-9A06-B01C221BADC3}"/>
              </a:ext>
            </a:extLst>
          </p:cNvPr>
          <p:cNvSpPr>
            <a:spLocks noGrp="1"/>
          </p:cNvSpPr>
          <p:nvPr>
            <p:ph type="sldNum" sz="quarter" idx="12"/>
          </p:nvPr>
        </p:nvSpPr>
        <p:spPr/>
        <p:txBody>
          <a:bodyPr/>
          <a:lstStyle/>
          <a:p>
            <a:fld id="{B4974918-437E-4FD1-85F7-083285A7FE40}" type="slidenum">
              <a:rPr lang="en-US" smtClean="0"/>
              <a:t>‹#›</a:t>
            </a:fld>
            <a:endParaRPr lang="en-US"/>
          </a:p>
        </p:txBody>
      </p:sp>
    </p:spTree>
    <p:extLst>
      <p:ext uri="{BB962C8B-B14F-4D97-AF65-F5344CB8AC3E}">
        <p14:creationId xmlns:p14="http://schemas.microsoft.com/office/powerpoint/2010/main" val="22673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78CED2-2BCA-5623-5CA7-BB4EAD3E7B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66BAD-C9C8-9362-2AEE-2E7A28E6FC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499B03-BFBC-B0D7-DBCC-E847D4C1C8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159BD4-D040-4825-BEF4-E298EC43BC95}" type="datetimeFigureOut">
              <a:rPr lang="en-US" smtClean="0"/>
              <a:t>7/12/2025</a:t>
            </a:fld>
            <a:endParaRPr lang="en-US"/>
          </a:p>
        </p:txBody>
      </p:sp>
      <p:sp>
        <p:nvSpPr>
          <p:cNvPr id="5" name="Footer Placeholder 4">
            <a:extLst>
              <a:ext uri="{FF2B5EF4-FFF2-40B4-BE49-F238E27FC236}">
                <a16:creationId xmlns:a16="http://schemas.microsoft.com/office/drawing/2014/main" id="{A2219825-2E70-97F7-19E3-9FCB89EC8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253FE31-5D4F-305B-DDB8-7F784E4FF4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974918-437E-4FD1-85F7-083285A7FE40}" type="slidenum">
              <a:rPr lang="en-US" smtClean="0"/>
              <a:t>‹#›</a:t>
            </a:fld>
            <a:endParaRPr lang="en-US"/>
          </a:p>
        </p:txBody>
      </p:sp>
    </p:spTree>
    <p:extLst>
      <p:ext uri="{BB962C8B-B14F-4D97-AF65-F5344CB8AC3E}">
        <p14:creationId xmlns:p14="http://schemas.microsoft.com/office/powerpoint/2010/main" val="414180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church with a steeple and a sunset&#10;&#10;AI-generated content may be incorrect.">
            <a:extLst>
              <a:ext uri="{FF2B5EF4-FFF2-40B4-BE49-F238E27FC236}">
                <a16:creationId xmlns:a16="http://schemas.microsoft.com/office/drawing/2014/main" id="{003DA773-B2EE-2C43-2324-1D5ADC3315E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910" r="10629"/>
          <a:stretch>
            <a:fillRect/>
          </a:stretch>
        </p:blipFill>
        <p:spPr>
          <a:xfrm>
            <a:off x="20" y="1282"/>
            <a:ext cx="12191980" cy="6856718"/>
          </a:xfrm>
          <a:prstGeom prst="rect">
            <a:avLst/>
          </a:prstGeom>
        </p:spPr>
      </p:pic>
      <p:sp>
        <p:nvSpPr>
          <p:cNvPr id="6" name="TextBox 5">
            <a:extLst>
              <a:ext uri="{FF2B5EF4-FFF2-40B4-BE49-F238E27FC236}">
                <a16:creationId xmlns:a16="http://schemas.microsoft.com/office/drawing/2014/main" id="{780E43B3-C310-FC60-B49A-E8A8C6209581}"/>
              </a:ext>
            </a:extLst>
          </p:cNvPr>
          <p:cNvSpPr txBox="1"/>
          <p:nvPr/>
        </p:nvSpPr>
        <p:spPr>
          <a:xfrm>
            <a:off x="4996543" y="0"/>
            <a:ext cx="7193933" cy="3046988"/>
          </a:xfrm>
          <a:prstGeom prst="rect">
            <a:avLst/>
          </a:prstGeom>
          <a:noFill/>
        </p:spPr>
        <p:txBody>
          <a:bodyPr wrap="square" rtlCol="0">
            <a:spAutoFit/>
          </a:bodyPr>
          <a:lstStyle/>
          <a:p>
            <a:pPr algn="ctr"/>
            <a:r>
              <a:rPr lang="en-US" sz="9600" b="1" dirty="0">
                <a:ln w="19050">
                  <a:solidFill>
                    <a:schemeClr val="tx1"/>
                  </a:solidFill>
                </a:ln>
                <a:solidFill>
                  <a:srgbClr val="FFFF00"/>
                </a:solidFill>
                <a:effectLst>
                  <a:glow rad="228600">
                    <a:schemeClr val="accent2">
                      <a:satMod val="175000"/>
                      <a:alpha val="40000"/>
                    </a:schemeClr>
                  </a:glow>
                </a:effectLst>
              </a:rPr>
              <a:t>That Which is Perfect</a:t>
            </a:r>
          </a:p>
        </p:txBody>
      </p:sp>
    </p:spTree>
    <p:extLst>
      <p:ext uri="{BB962C8B-B14F-4D97-AF65-F5344CB8AC3E}">
        <p14:creationId xmlns:p14="http://schemas.microsoft.com/office/powerpoint/2010/main" val="4280124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63408-F216-96F1-8AD8-3F5787E83E54}"/>
              </a:ext>
            </a:extLst>
          </p:cNvPr>
          <p:cNvSpPr>
            <a:spLocks noGrp="1"/>
          </p:cNvSpPr>
          <p:nvPr>
            <p:ph type="title"/>
          </p:nvPr>
        </p:nvSpPr>
        <p:spPr/>
        <p:txBody>
          <a:bodyPr>
            <a:normAutofit/>
          </a:bodyPr>
          <a:lstStyle/>
          <a:p>
            <a:pPr algn="ctr"/>
            <a:r>
              <a:rPr lang="en-US" sz="8000" b="1" dirty="0"/>
              <a:t>We Can Be</a:t>
            </a:r>
          </a:p>
        </p:txBody>
      </p:sp>
      <p:sp>
        <p:nvSpPr>
          <p:cNvPr id="3" name="Content Placeholder 2">
            <a:extLst>
              <a:ext uri="{FF2B5EF4-FFF2-40B4-BE49-F238E27FC236}">
                <a16:creationId xmlns:a16="http://schemas.microsoft.com/office/drawing/2014/main" id="{AF4AF12B-5D82-ACA7-88F9-401D6FB51A45}"/>
              </a:ext>
            </a:extLst>
          </p:cNvPr>
          <p:cNvSpPr>
            <a:spLocks noGrp="1"/>
          </p:cNvSpPr>
          <p:nvPr>
            <p:ph idx="1"/>
          </p:nvPr>
        </p:nvSpPr>
        <p:spPr/>
        <p:txBody>
          <a:bodyPr/>
          <a:lstStyle/>
          <a:p>
            <a:r>
              <a:rPr lang="en-US" sz="5400" b="1" dirty="0"/>
              <a:t>Romans 3:23 (NASB) </a:t>
            </a:r>
          </a:p>
          <a:p>
            <a:r>
              <a:rPr lang="en-US" sz="5400" b="1" baseline="30000" dirty="0"/>
              <a:t>23 </a:t>
            </a:r>
            <a:r>
              <a:rPr lang="en-US" sz="5400" dirty="0"/>
              <a:t>for all have sinned and fall short of the glory of God,</a:t>
            </a:r>
          </a:p>
          <a:p>
            <a:endParaRPr lang="en-US" b="1" dirty="0"/>
          </a:p>
        </p:txBody>
      </p:sp>
    </p:spTree>
    <p:extLst>
      <p:ext uri="{BB962C8B-B14F-4D97-AF65-F5344CB8AC3E}">
        <p14:creationId xmlns:p14="http://schemas.microsoft.com/office/powerpoint/2010/main" val="312068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F1C86-7756-895D-CC5A-F56724440340}"/>
              </a:ext>
            </a:extLst>
          </p:cNvPr>
          <p:cNvSpPr>
            <a:spLocks noGrp="1"/>
          </p:cNvSpPr>
          <p:nvPr>
            <p:ph type="title"/>
          </p:nvPr>
        </p:nvSpPr>
        <p:spPr/>
        <p:txBody>
          <a:bodyPr>
            <a:normAutofit/>
          </a:bodyPr>
          <a:lstStyle/>
          <a:p>
            <a:pPr algn="ctr"/>
            <a:r>
              <a:rPr lang="en-US" sz="8000" b="1" dirty="0"/>
              <a:t>We Can Be</a:t>
            </a:r>
          </a:p>
        </p:txBody>
      </p:sp>
      <p:sp>
        <p:nvSpPr>
          <p:cNvPr id="3" name="Content Placeholder 2">
            <a:extLst>
              <a:ext uri="{FF2B5EF4-FFF2-40B4-BE49-F238E27FC236}">
                <a16:creationId xmlns:a16="http://schemas.microsoft.com/office/drawing/2014/main" id="{9EC491AC-CE56-B578-8CB9-036DC68DBDE1}"/>
              </a:ext>
            </a:extLst>
          </p:cNvPr>
          <p:cNvSpPr>
            <a:spLocks noGrp="1"/>
          </p:cNvSpPr>
          <p:nvPr>
            <p:ph idx="1"/>
          </p:nvPr>
        </p:nvSpPr>
        <p:spPr/>
        <p:txBody>
          <a:bodyPr/>
          <a:lstStyle/>
          <a:p>
            <a:r>
              <a:rPr lang="en-US" sz="4800" b="1" dirty="0"/>
              <a:t>1 Corinthians 6:11(NASB)</a:t>
            </a:r>
          </a:p>
          <a:p>
            <a:r>
              <a:rPr lang="en-US" sz="4800" b="1" baseline="30000" dirty="0"/>
              <a:t>11 </a:t>
            </a:r>
            <a:r>
              <a:rPr lang="en-US" sz="4800" dirty="0"/>
              <a:t>Such were some of you; but </a:t>
            </a:r>
            <a:r>
              <a:rPr lang="en-US" sz="4800" b="1" u="sng" dirty="0">
                <a:solidFill>
                  <a:srgbClr val="0070C0"/>
                </a:solidFill>
              </a:rPr>
              <a:t>you were washed</a:t>
            </a:r>
            <a:r>
              <a:rPr lang="en-US" sz="4800" dirty="0"/>
              <a:t>, but you were sanctified, but you were justified in the name of the Lord Jesus Christ and in the Spirit of our God.</a:t>
            </a:r>
          </a:p>
          <a:p>
            <a:endParaRPr lang="en-US" dirty="0"/>
          </a:p>
        </p:txBody>
      </p:sp>
    </p:spTree>
    <p:extLst>
      <p:ext uri="{BB962C8B-B14F-4D97-AF65-F5344CB8AC3E}">
        <p14:creationId xmlns:p14="http://schemas.microsoft.com/office/powerpoint/2010/main" val="211619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9AA2C-F12A-EE6D-9B3B-23D9DDD19424}"/>
              </a:ext>
            </a:extLst>
          </p:cNvPr>
          <p:cNvSpPr>
            <a:spLocks noGrp="1"/>
          </p:cNvSpPr>
          <p:nvPr>
            <p:ph type="title"/>
          </p:nvPr>
        </p:nvSpPr>
        <p:spPr>
          <a:xfrm>
            <a:off x="640080" y="325369"/>
            <a:ext cx="4368602" cy="1956841"/>
          </a:xfrm>
        </p:spPr>
        <p:txBody>
          <a:bodyPr anchor="b">
            <a:normAutofit/>
          </a:bodyPr>
          <a:lstStyle/>
          <a:p>
            <a:pPr algn="ctr"/>
            <a:r>
              <a:rPr lang="en-US" sz="6600" b="1" dirty="0"/>
              <a:t>Revelation 21:7</a:t>
            </a:r>
          </a:p>
        </p:txBody>
      </p:sp>
      <p:sp>
        <p:nvSpPr>
          <p:cNvPr id="14"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13F43E97-2F92-6C52-61CA-C78DDA581120}"/>
              </a:ext>
            </a:extLst>
          </p:cNvPr>
          <p:cNvSpPr>
            <a:spLocks noGrp="1"/>
          </p:cNvSpPr>
          <p:nvPr>
            <p:ph idx="1"/>
          </p:nvPr>
        </p:nvSpPr>
        <p:spPr>
          <a:xfrm>
            <a:off x="640080" y="2872899"/>
            <a:ext cx="4243589" cy="3320668"/>
          </a:xfrm>
        </p:spPr>
        <p:txBody>
          <a:bodyPr>
            <a:normAutofit fontScale="92500"/>
          </a:bodyPr>
          <a:lstStyle/>
          <a:p>
            <a:pPr algn="ctr"/>
            <a:r>
              <a:rPr lang="en-US" sz="3900" b="1" baseline="30000" dirty="0"/>
              <a:t>7 </a:t>
            </a:r>
            <a:r>
              <a:rPr lang="en-US" sz="3900" b="1" dirty="0"/>
              <a:t>The one who overcomes will inherit these things, and I will be his God, and he will be My son.</a:t>
            </a:r>
          </a:p>
          <a:p>
            <a:endParaRPr lang="en-US" sz="2200" dirty="0"/>
          </a:p>
        </p:txBody>
      </p:sp>
      <p:pic>
        <p:nvPicPr>
          <p:cNvPr id="5" name="Content Placeholder 4" descr="A person standing in water with his hands up&#10;&#10;AI-generated content may be incorrect.">
            <a:extLst>
              <a:ext uri="{FF2B5EF4-FFF2-40B4-BE49-F238E27FC236}">
                <a16:creationId xmlns:a16="http://schemas.microsoft.com/office/drawing/2014/main" id="{7B9A36EE-8B5C-60AB-FE19-966C8C61686A}"/>
              </a:ext>
            </a:extLst>
          </p:cNvPr>
          <p:cNvPicPr>
            <a:picLocks noChangeAspect="1"/>
          </p:cNvPicPr>
          <p:nvPr/>
        </p:nvPicPr>
        <p:blipFill>
          <a:blip r:embed="rId2">
            <a:extLst>
              <a:ext uri="{28A0092B-C50C-407E-A947-70E740481C1C}">
                <a14:useLocalDpi xmlns:a14="http://schemas.microsoft.com/office/drawing/2010/main" val="0"/>
              </a:ext>
            </a:extLst>
          </a:blip>
          <a:srcRect l="19347" r="13784" b="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841756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7530-CCCF-DF56-F6D4-F4CD8C27E69D}"/>
              </a:ext>
            </a:extLst>
          </p:cNvPr>
          <p:cNvSpPr>
            <a:spLocks noGrp="1"/>
          </p:cNvSpPr>
          <p:nvPr>
            <p:ph type="title"/>
          </p:nvPr>
        </p:nvSpPr>
        <p:spPr/>
        <p:txBody>
          <a:bodyPr>
            <a:normAutofit/>
          </a:bodyPr>
          <a:lstStyle/>
          <a:p>
            <a:pPr algn="ctr"/>
            <a:r>
              <a:rPr lang="en-US" sz="8000" b="1" dirty="0"/>
              <a:t>1 Corinthians 13:8-10</a:t>
            </a:r>
          </a:p>
        </p:txBody>
      </p:sp>
      <p:sp>
        <p:nvSpPr>
          <p:cNvPr id="3" name="Content Placeholder 2">
            <a:extLst>
              <a:ext uri="{FF2B5EF4-FFF2-40B4-BE49-F238E27FC236}">
                <a16:creationId xmlns:a16="http://schemas.microsoft.com/office/drawing/2014/main" id="{AE87D130-A18F-C733-4625-F2C043DBAE82}"/>
              </a:ext>
            </a:extLst>
          </p:cNvPr>
          <p:cNvSpPr>
            <a:spLocks noGrp="1"/>
          </p:cNvSpPr>
          <p:nvPr>
            <p:ph idx="1"/>
          </p:nvPr>
        </p:nvSpPr>
        <p:spPr/>
        <p:txBody>
          <a:bodyPr/>
          <a:lstStyle/>
          <a:p>
            <a:r>
              <a:rPr lang="en-US" sz="4400" b="1" baseline="30000" dirty="0"/>
              <a:t>8 </a:t>
            </a:r>
            <a:r>
              <a:rPr lang="en-US" sz="4400" dirty="0"/>
              <a:t>Love never fails; but if </a:t>
            </a:r>
            <a:r>
              <a:rPr lang="en-US" sz="4400" i="1" dirty="0"/>
              <a:t>there are gifts of</a:t>
            </a:r>
            <a:r>
              <a:rPr lang="en-US" sz="4400" dirty="0"/>
              <a:t> prophecy, they will be done away with; if </a:t>
            </a:r>
            <a:r>
              <a:rPr lang="en-US" sz="4400" i="1" dirty="0"/>
              <a:t>there are</a:t>
            </a:r>
            <a:r>
              <a:rPr lang="en-US" sz="4400" dirty="0"/>
              <a:t> tongues, they will cease; if </a:t>
            </a:r>
            <a:r>
              <a:rPr lang="en-US" sz="4400" i="1" dirty="0"/>
              <a:t>there is</a:t>
            </a:r>
            <a:r>
              <a:rPr lang="en-US" sz="4400" dirty="0"/>
              <a:t> knowledge, it will be done away with. </a:t>
            </a:r>
            <a:r>
              <a:rPr lang="en-US" sz="4400" b="1" baseline="30000" dirty="0"/>
              <a:t>9 </a:t>
            </a:r>
            <a:r>
              <a:rPr lang="en-US" sz="4400" dirty="0"/>
              <a:t>For we know in part and prophesy in part; </a:t>
            </a:r>
            <a:r>
              <a:rPr lang="en-US" sz="4400" b="1" baseline="30000" dirty="0"/>
              <a:t>10 </a:t>
            </a:r>
            <a:r>
              <a:rPr lang="en-US" sz="4400" dirty="0"/>
              <a:t>but when </a:t>
            </a:r>
            <a:r>
              <a:rPr lang="en-US" sz="4400" b="1" u="sng" dirty="0">
                <a:solidFill>
                  <a:srgbClr val="0070C0"/>
                </a:solidFill>
              </a:rPr>
              <a:t>the perfect </a:t>
            </a:r>
            <a:r>
              <a:rPr lang="en-US" sz="4400" dirty="0"/>
              <a:t>comes, the partial will be done away with.</a:t>
            </a:r>
          </a:p>
          <a:p>
            <a:endParaRPr lang="en-US" dirty="0"/>
          </a:p>
        </p:txBody>
      </p:sp>
    </p:spTree>
    <p:extLst>
      <p:ext uri="{BB962C8B-B14F-4D97-AF65-F5344CB8AC3E}">
        <p14:creationId xmlns:p14="http://schemas.microsoft.com/office/powerpoint/2010/main" val="33590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048B-5DE8-C755-6C64-932776A83906}"/>
              </a:ext>
            </a:extLst>
          </p:cNvPr>
          <p:cNvSpPr>
            <a:spLocks noGrp="1"/>
          </p:cNvSpPr>
          <p:nvPr>
            <p:ph type="title"/>
          </p:nvPr>
        </p:nvSpPr>
        <p:spPr/>
        <p:txBody>
          <a:bodyPr/>
          <a:lstStyle/>
          <a:p>
            <a:pPr algn="ctr"/>
            <a:endParaRPr lang="en-US" dirty="0"/>
          </a:p>
        </p:txBody>
      </p:sp>
      <p:pic>
        <p:nvPicPr>
          <p:cNvPr id="5" name="Content Placeholder 4" descr="A church with a steeple and a sunset&#10;&#10;AI-generated content may be incorrect.">
            <a:extLst>
              <a:ext uri="{FF2B5EF4-FFF2-40B4-BE49-F238E27FC236}">
                <a16:creationId xmlns:a16="http://schemas.microsoft.com/office/drawing/2014/main" id="{CB0361D6-CE05-5037-D486-7DC061C379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6" name="TextBox 5">
            <a:extLst>
              <a:ext uri="{FF2B5EF4-FFF2-40B4-BE49-F238E27FC236}">
                <a16:creationId xmlns:a16="http://schemas.microsoft.com/office/drawing/2014/main" id="{674062D8-C375-2869-737C-86932A0AE0C4}"/>
              </a:ext>
            </a:extLst>
          </p:cNvPr>
          <p:cNvSpPr txBox="1"/>
          <p:nvPr/>
        </p:nvSpPr>
        <p:spPr>
          <a:xfrm>
            <a:off x="4452257" y="0"/>
            <a:ext cx="7739742" cy="4339650"/>
          </a:xfrm>
          <a:prstGeom prst="rect">
            <a:avLst/>
          </a:prstGeom>
          <a:noFill/>
        </p:spPr>
        <p:txBody>
          <a:bodyPr wrap="square" rtlCol="0">
            <a:spAutoFit/>
          </a:bodyPr>
          <a:lstStyle/>
          <a:p>
            <a:pPr algn="ctr"/>
            <a:r>
              <a:rPr lang="en-US" sz="13800" b="1" dirty="0">
                <a:ln w="28575">
                  <a:solidFill>
                    <a:schemeClr val="tx1"/>
                  </a:solidFill>
                </a:ln>
                <a:solidFill>
                  <a:srgbClr val="FFFF00"/>
                </a:solidFill>
                <a:effectLst>
                  <a:glow rad="228600">
                    <a:schemeClr val="accent2">
                      <a:satMod val="175000"/>
                      <a:alpha val="40000"/>
                    </a:schemeClr>
                  </a:glow>
                </a:effectLst>
              </a:rPr>
              <a:t>What is Perfect?</a:t>
            </a:r>
          </a:p>
        </p:txBody>
      </p:sp>
    </p:spTree>
    <p:extLst>
      <p:ext uri="{BB962C8B-B14F-4D97-AF65-F5344CB8AC3E}">
        <p14:creationId xmlns:p14="http://schemas.microsoft.com/office/powerpoint/2010/main" val="333521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72ECD-7511-5CF9-15A4-16A093E4EC60}"/>
              </a:ext>
            </a:extLst>
          </p:cNvPr>
          <p:cNvSpPr>
            <a:spLocks noGrp="1"/>
          </p:cNvSpPr>
          <p:nvPr>
            <p:ph type="title"/>
          </p:nvPr>
        </p:nvSpPr>
        <p:spPr/>
        <p:txBody>
          <a:bodyPr>
            <a:normAutofit/>
          </a:bodyPr>
          <a:lstStyle/>
          <a:p>
            <a:pPr algn="ctr"/>
            <a:r>
              <a:rPr lang="en-US" sz="8000" b="1" dirty="0"/>
              <a:t>Jesus Christ</a:t>
            </a:r>
          </a:p>
        </p:txBody>
      </p:sp>
      <p:sp>
        <p:nvSpPr>
          <p:cNvPr id="3" name="Content Placeholder 2">
            <a:extLst>
              <a:ext uri="{FF2B5EF4-FFF2-40B4-BE49-F238E27FC236}">
                <a16:creationId xmlns:a16="http://schemas.microsoft.com/office/drawing/2014/main" id="{77CF3856-4034-2A3E-4310-49286953A9BE}"/>
              </a:ext>
            </a:extLst>
          </p:cNvPr>
          <p:cNvSpPr>
            <a:spLocks noGrp="1"/>
          </p:cNvSpPr>
          <p:nvPr>
            <p:ph idx="1"/>
          </p:nvPr>
        </p:nvSpPr>
        <p:spPr/>
        <p:txBody>
          <a:bodyPr/>
          <a:lstStyle/>
          <a:p>
            <a:r>
              <a:rPr lang="en-US" sz="5400" b="1" dirty="0"/>
              <a:t>John 6:38 (NASB) </a:t>
            </a:r>
          </a:p>
          <a:p>
            <a:r>
              <a:rPr lang="en-US" sz="5400" b="1" baseline="30000" dirty="0"/>
              <a:t>38 </a:t>
            </a:r>
            <a:r>
              <a:rPr lang="en-US" sz="5400" dirty="0"/>
              <a:t>For I have come down from heaven, not to do My own will, but the </a:t>
            </a:r>
            <a:r>
              <a:rPr lang="en-US" sz="5400" b="1" u="sng" dirty="0">
                <a:solidFill>
                  <a:srgbClr val="0070C0"/>
                </a:solidFill>
              </a:rPr>
              <a:t>will of Him </a:t>
            </a:r>
            <a:r>
              <a:rPr lang="en-US" sz="5400" dirty="0"/>
              <a:t>who sent Me.</a:t>
            </a:r>
          </a:p>
          <a:p>
            <a:endParaRPr lang="en-US" dirty="0"/>
          </a:p>
        </p:txBody>
      </p:sp>
    </p:spTree>
    <p:extLst>
      <p:ext uri="{BB962C8B-B14F-4D97-AF65-F5344CB8AC3E}">
        <p14:creationId xmlns:p14="http://schemas.microsoft.com/office/powerpoint/2010/main" val="34171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5B3E4-BA9D-ACA0-F390-DCBD2D7DBAD2}"/>
              </a:ext>
            </a:extLst>
          </p:cNvPr>
          <p:cNvSpPr>
            <a:spLocks noGrp="1"/>
          </p:cNvSpPr>
          <p:nvPr>
            <p:ph type="title"/>
          </p:nvPr>
        </p:nvSpPr>
        <p:spPr/>
        <p:txBody>
          <a:bodyPr>
            <a:normAutofit/>
          </a:bodyPr>
          <a:lstStyle/>
          <a:p>
            <a:pPr algn="ctr"/>
            <a:r>
              <a:rPr lang="en-US" sz="8000" b="1" dirty="0"/>
              <a:t>Jesus Christ</a:t>
            </a:r>
          </a:p>
        </p:txBody>
      </p:sp>
      <p:sp>
        <p:nvSpPr>
          <p:cNvPr id="3" name="Content Placeholder 2">
            <a:extLst>
              <a:ext uri="{FF2B5EF4-FFF2-40B4-BE49-F238E27FC236}">
                <a16:creationId xmlns:a16="http://schemas.microsoft.com/office/drawing/2014/main" id="{4082D4F1-A6B0-D615-F3DC-21F019F0A7E3}"/>
              </a:ext>
            </a:extLst>
          </p:cNvPr>
          <p:cNvSpPr>
            <a:spLocks noGrp="1"/>
          </p:cNvSpPr>
          <p:nvPr>
            <p:ph idx="1"/>
          </p:nvPr>
        </p:nvSpPr>
        <p:spPr/>
        <p:txBody>
          <a:bodyPr>
            <a:normAutofit fontScale="92500"/>
          </a:bodyPr>
          <a:lstStyle/>
          <a:p>
            <a:r>
              <a:rPr lang="en-US" sz="6000" b="1" dirty="0"/>
              <a:t>2 Corinthians 5:21(NASB)</a:t>
            </a:r>
          </a:p>
          <a:p>
            <a:r>
              <a:rPr lang="en-US" sz="6000" b="1" baseline="30000" dirty="0"/>
              <a:t>21 </a:t>
            </a:r>
            <a:r>
              <a:rPr lang="en-US" sz="6000" dirty="0"/>
              <a:t>He made Him who </a:t>
            </a:r>
            <a:r>
              <a:rPr lang="en-US" sz="6000" b="1" u="sng" dirty="0">
                <a:solidFill>
                  <a:srgbClr val="0070C0"/>
                </a:solidFill>
              </a:rPr>
              <a:t>knew no sin </a:t>
            </a:r>
            <a:r>
              <a:rPr lang="en-US" sz="6000" i="1" dirty="0"/>
              <a:t>to be</a:t>
            </a:r>
            <a:r>
              <a:rPr lang="en-US" sz="6000" dirty="0"/>
              <a:t> sin in our behalf, so that we might become the righteousness of God in Him.</a:t>
            </a:r>
          </a:p>
          <a:p>
            <a:endParaRPr lang="en-US" dirty="0"/>
          </a:p>
        </p:txBody>
      </p:sp>
    </p:spTree>
    <p:extLst>
      <p:ext uri="{BB962C8B-B14F-4D97-AF65-F5344CB8AC3E}">
        <p14:creationId xmlns:p14="http://schemas.microsoft.com/office/powerpoint/2010/main" val="168914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053E7-0FCE-B81E-6357-D04CC6F261C1}"/>
              </a:ext>
            </a:extLst>
          </p:cNvPr>
          <p:cNvSpPr>
            <a:spLocks noGrp="1"/>
          </p:cNvSpPr>
          <p:nvPr>
            <p:ph type="title"/>
          </p:nvPr>
        </p:nvSpPr>
        <p:spPr/>
        <p:txBody>
          <a:bodyPr>
            <a:normAutofit/>
          </a:bodyPr>
          <a:lstStyle/>
          <a:p>
            <a:pPr algn="ctr"/>
            <a:r>
              <a:rPr lang="en-US" sz="8000" b="1" dirty="0"/>
              <a:t>The Word</a:t>
            </a:r>
          </a:p>
        </p:txBody>
      </p:sp>
      <p:sp>
        <p:nvSpPr>
          <p:cNvPr id="3" name="Content Placeholder 2">
            <a:extLst>
              <a:ext uri="{FF2B5EF4-FFF2-40B4-BE49-F238E27FC236}">
                <a16:creationId xmlns:a16="http://schemas.microsoft.com/office/drawing/2014/main" id="{A36C06AD-649A-AB9F-D53E-D571AD5A10CD}"/>
              </a:ext>
            </a:extLst>
          </p:cNvPr>
          <p:cNvSpPr>
            <a:spLocks noGrp="1"/>
          </p:cNvSpPr>
          <p:nvPr>
            <p:ph idx="1"/>
          </p:nvPr>
        </p:nvSpPr>
        <p:spPr/>
        <p:txBody>
          <a:bodyPr/>
          <a:lstStyle/>
          <a:p>
            <a:r>
              <a:rPr lang="en-US" sz="5400" b="1" dirty="0"/>
              <a:t>2 Timothy 3:16 (NASB)</a:t>
            </a:r>
          </a:p>
          <a:p>
            <a:r>
              <a:rPr lang="en-US" sz="5400" b="1" baseline="30000" dirty="0"/>
              <a:t>16 </a:t>
            </a:r>
            <a:r>
              <a:rPr lang="en-US" sz="5400" b="1" u="sng" dirty="0">
                <a:solidFill>
                  <a:srgbClr val="0070C0"/>
                </a:solidFill>
              </a:rPr>
              <a:t>All Scripture </a:t>
            </a:r>
            <a:r>
              <a:rPr lang="en-US" sz="5400" dirty="0"/>
              <a:t>is inspired by God and beneficial for teaching, for rebuke, for correction, for training in righteousness;</a:t>
            </a:r>
          </a:p>
          <a:p>
            <a:endParaRPr lang="en-US" dirty="0"/>
          </a:p>
        </p:txBody>
      </p:sp>
    </p:spTree>
    <p:extLst>
      <p:ext uri="{BB962C8B-B14F-4D97-AF65-F5344CB8AC3E}">
        <p14:creationId xmlns:p14="http://schemas.microsoft.com/office/powerpoint/2010/main" val="1852368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AF2DA-0BDD-662E-D27B-960D1D64860C}"/>
              </a:ext>
            </a:extLst>
          </p:cNvPr>
          <p:cNvSpPr>
            <a:spLocks noGrp="1"/>
          </p:cNvSpPr>
          <p:nvPr>
            <p:ph type="title"/>
          </p:nvPr>
        </p:nvSpPr>
        <p:spPr/>
        <p:txBody>
          <a:bodyPr>
            <a:normAutofit/>
          </a:bodyPr>
          <a:lstStyle/>
          <a:p>
            <a:pPr algn="ctr"/>
            <a:r>
              <a:rPr lang="en-US" sz="8000" b="1" dirty="0"/>
              <a:t>The Church</a:t>
            </a:r>
          </a:p>
        </p:txBody>
      </p:sp>
      <p:sp>
        <p:nvSpPr>
          <p:cNvPr id="3" name="Content Placeholder 2">
            <a:extLst>
              <a:ext uri="{FF2B5EF4-FFF2-40B4-BE49-F238E27FC236}">
                <a16:creationId xmlns:a16="http://schemas.microsoft.com/office/drawing/2014/main" id="{17935514-A5FD-A1AF-D01A-A42882F2E6B8}"/>
              </a:ext>
            </a:extLst>
          </p:cNvPr>
          <p:cNvSpPr>
            <a:spLocks noGrp="1"/>
          </p:cNvSpPr>
          <p:nvPr>
            <p:ph idx="1"/>
          </p:nvPr>
        </p:nvSpPr>
        <p:spPr/>
        <p:txBody>
          <a:bodyPr>
            <a:normAutofit lnSpcReduction="10000"/>
          </a:bodyPr>
          <a:lstStyle/>
          <a:p>
            <a:r>
              <a:rPr lang="en-US" sz="5400" b="1" dirty="0"/>
              <a:t>Ephesians 5:25-27 (NASB)</a:t>
            </a:r>
          </a:p>
          <a:p>
            <a:r>
              <a:rPr lang="en-US" sz="5400" b="1" baseline="30000" dirty="0"/>
              <a:t>27 </a:t>
            </a:r>
            <a:r>
              <a:rPr lang="en-US" sz="5400" dirty="0"/>
              <a:t>that He might present to Himself the church in all her glory, having no spot or wrinkle or any such thing; but that she would be </a:t>
            </a:r>
            <a:r>
              <a:rPr lang="en-US" sz="5400" b="1" u="sng" dirty="0">
                <a:solidFill>
                  <a:srgbClr val="0070C0"/>
                </a:solidFill>
              </a:rPr>
              <a:t>holy and blameless</a:t>
            </a:r>
            <a:r>
              <a:rPr lang="en-US" sz="5400" dirty="0"/>
              <a:t>.</a:t>
            </a:r>
          </a:p>
          <a:p>
            <a:endParaRPr lang="en-US" dirty="0"/>
          </a:p>
        </p:txBody>
      </p:sp>
    </p:spTree>
    <p:extLst>
      <p:ext uri="{BB962C8B-B14F-4D97-AF65-F5344CB8AC3E}">
        <p14:creationId xmlns:p14="http://schemas.microsoft.com/office/powerpoint/2010/main" val="101156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DA99E-46A7-80AF-DE7B-F46909E8DC82}"/>
              </a:ext>
            </a:extLst>
          </p:cNvPr>
          <p:cNvSpPr>
            <a:spLocks noGrp="1"/>
          </p:cNvSpPr>
          <p:nvPr>
            <p:ph type="title"/>
          </p:nvPr>
        </p:nvSpPr>
        <p:spPr/>
        <p:txBody>
          <a:bodyPr>
            <a:normAutofit/>
          </a:bodyPr>
          <a:lstStyle/>
          <a:p>
            <a:pPr algn="ctr"/>
            <a:r>
              <a:rPr lang="en-US" sz="8000" b="1" dirty="0"/>
              <a:t>Kingdom of Heaven</a:t>
            </a:r>
          </a:p>
        </p:txBody>
      </p:sp>
      <p:sp>
        <p:nvSpPr>
          <p:cNvPr id="3" name="Content Placeholder 2">
            <a:extLst>
              <a:ext uri="{FF2B5EF4-FFF2-40B4-BE49-F238E27FC236}">
                <a16:creationId xmlns:a16="http://schemas.microsoft.com/office/drawing/2014/main" id="{E2516D99-1F8C-A9DD-0379-A5BD0644B99C}"/>
              </a:ext>
            </a:extLst>
          </p:cNvPr>
          <p:cNvSpPr>
            <a:spLocks noGrp="1"/>
          </p:cNvSpPr>
          <p:nvPr>
            <p:ph idx="1"/>
          </p:nvPr>
        </p:nvSpPr>
        <p:spPr/>
        <p:txBody>
          <a:bodyPr>
            <a:normAutofit/>
          </a:bodyPr>
          <a:lstStyle/>
          <a:p>
            <a:r>
              <a:rPr lang="en-US" sz="4000" b="1" dirty="0"/>
              <a:t>Revelation 21:1-4 (NASB)</a:t>
            </a:r>
          </a:p>
          <a:p>
            <a:r>
              <a:rPr lang="en-US" sz="4000" b="1" dirty="0"/>
              <a:t>21 </a:t>
            </a:r>
            <a:r>
              <a:rPr lang="en-US" sz="4000" dirty="0"/>
              <a:t>Then I saw a new heaven and a new earth; for the first heaven and the first earth passed away, and there is no longer </a:t>
            </a:r>
            <a:r>
              <a:rPr lang="en-US" sz="4000" i="1" dirty="0"/>
              <a:t>any</a:t>
            </a:r>
            <a:r>
              <a:rPr lang="en-US" sz="4000" dirty="0"/>
              <a:t> sea. </a:t>
            </a:r>
            <a:r>
              <a:rPr lang="en-US" sz="4000" b="1" baseline="30000" dirty="0"/>
              <a:t>2 </a:t>
            </a:r>
            <a:r>
              <a:rPr lang="en-US" sz="4000" dirty="0"/>
              <a:t>And I saw the holy city, </a:t>
            </a:r>
            <a:r>
              <a:rPr lang="en-US" sz="4000" b="1" u="sng" dirty="0">
                <a:solidFill>
                  <a:srgbClr val="0070C0"/>
                </a:solidFill>
              </a:rPr>
              <a:t>new Jerusalem</a:t>
            </a:r>
            <a:r>
              <a:rPr lang="en-US" sz="4000" dirty="0"/>
              <a:t>, coming down out of heaven from God, prepared as a bride adorned for her husband. </a:t>
            </a:r>
          </a:p>
        </p:txBody>
      </p:sp>
    </p:spTree>
    <p:extLst>
      <p:ext uri="{BB962C8B-B14F-4D97-AF65-F5344CB8AC3E}">
        <p14:creationId xmlns:p14="http://schemas.microsoft.com/office/powerpoint/2010/main" val="121778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B4A36-FD8D-73ED-270F-EFAD16B3FE6E}"/>
              </a:ext>
            </a:extLst>
          </p:cNvPr>
          <p:cNvSpPr>
            <a:spLocks noGrp="1"/>
          </p:cNvSpPr>
          <p:nvPr>
            <p:ph type="title"/>
          </p:nvPr>
        </p:nvSpPr>
        <p:spPr/>
        <p:txBody>
          <a:bodyPr>
            <a:normAutofit/>
          </a:bodyPr>
          <a:lstStyle/>
          <a:p>
            <a:pPr algn="ctr"/>
            <a:r>
              <a:rPr lang="en-US" sz="8000" b="1" dirty="0"/>
              <a:t>Kingdom of Heaven</a:t>
            </a:r>
          </a:p>
        </p:txBody>
      </p:sp>
      <p:sp>
        <p:nvSpPr>
          <p:cNvPr id="3" name="Content Placeholder 2">
            <a:extLst>
              <a:ext uri="{FF2B5EF4-FFF2-40B4-BE49-F238E27FC236}">
                <a16:creationId xmlns:a16="http://schemas.microsoft.com/office/drawing/2014/main" id="{A0D458DB-B852-030A-78E5-3403AE6655E1}"/>
              </a:ext>
            </a:extLst>
          </p:cNvPr>
          <p:cNvSpPr>
            <a:spLocks noGrp="1"/>
          </p:cNvSpPr>
          <p:nvPr>
            <p:ph idx="1"/>
          </p:nvPr>
        </p:nvSpPr>
        <p:spPr/>
        <p:txBody>
          <a:bodyPr>
            <a:normAutofit/>
          </a:bodyPr>
          <a:lstStyle/>
          <a:p>
            <a:r>
              <a:rPr lang="en-US" sz="3600" b="1" baseline="30000" dirty="0"/>
              <a:t>3 </a:t>
            </a:r>
            <a:r>
              <a:rPr lang="en-US" sz="3600" dirty="0"/>
              <a:t>And I heard a loud voice from the throne, saying, “Behold, the tabernacle of God is among the people, and He will dwell among them, and they shall be His people, and God Himself will be among them, </a:t>
            </a:r>
            <a:r>
              <a:rPr lang="en-US" sz="3600" b="1" baseline="30000" dirty="0"/>
              <a:t>4 </a:t>
            </a:r>
            <a:r>
              <a:rPr lang="en-US" sz="3600" dirty="0"/>
              <a:t>and He will wipe away every tear from their eyes; and there will no longer be </a:t>
            </a:r>
            <a:r>
              <a:rPr lang="en-US" sz="3600" i="1" dirty="0"/>
              <a:t>any</a:t>
            </a:r>
            <a:r>
              <a:rPr lang="en-US" sz="3600" dirty="0"/>
              <a:t> death; there will no longer be </a:t>
            </a:r>
            <a:r>
              <a:rPr lang="en-US" sz="3600" i="1" dirty="0"/>
              <a:t>any</a:t>
            </a:r>
            <a:r>
              <a:rPr lang="en-US" sz="3600" dirty="0"/>
              <a:t> mourning, or crying, or pain; the first things have passed away.”</a:t>
            </a:r>
          </a:p>
          <a:p>
            <a:endParaRPr lang="en-US" sz="4400" dirty="0"/>
          </a:p>
        </p:txBody>
      </p:sp>
    </p:spTree>
    <p:extLst>
      <p:ext uri="{BB962C8B-B14F-4D97-AF65-F5344CB8AC3E}">
        <p14:creationId xmlns:p14="http://schemas.microsoft.com/office/powerpoint/2010/main" val="201252650"/>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TotalTime>
  <Words>469</Words>
  <Application>Microsoft Office PowerPoint</Application>
  <PresentationFormat>Widescreen</PresentationFormat>
  <Paragraphs>29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1 Corinthians 13:8-10</vt:lpstr>
      <vt:lpstr>PowerPoint Presentation</vt:lpstr>
      <vt:lpstr>Jesus Christ</vt:lpstr>
      <vt:lpstr>Jesus Christ</vt:lpstr>
      <vt:lpstr>The Word</vt:lpstr>
      <vt:lpstr>The Church</vt:lpstr>
      <vt:lpstr>Kingdom of Heaven</vt:lpstr>
      <vt:lpstr>Kingdom of Heaven</vt:lpstr>
      <vt:lpstr>We Can Be</vt:lpstr>
      <vt:lpstr>We Can Be</vt:lpstr>
      <vt:lpstr>Revelation 21:7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James Parker</cp:lastModifiedBy>
  <cp:revision>1</cp:revision>
  <dcterms:created xsi:type="dcterms:W3CDTF">2025-07-09T13:39:15Z</dcterms:created>
  <dcterms:modified xsi:type="dcterms:W3CDTF">2025-07-13T00:55:37Z</dcterms:modified>
</cp:coreProperties>
</file>